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2147473879" r:id="rId5"/>
    <p:sldId id="2147473320" r:id="rId6"/>
    <p:sldId id="2147473869" r:id="rId7"/>
    <p:sldId id="2147473870" r:id="rId8"/>
    <p:sldId id="2147473871" r:id="rId9"/>
    <p:sldId id="2147473872" r:id="rId10"/>
    <p:sldId id="2147473874" r:id="rId11"/>
    <p:sldId id="2147473875" r:id="rId12"/>
    <p:sldId id="2147473876" r:id="rId13"/>
    <p:sldId id="2147473877" r:id="rId14"/>
    <p:sldId id="2147473724" r:id="rId15"/>
  </p:sldIdLst>
  <p:sldSz cx="12192000" cy="6858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Helvetica Neue" panose="02000403000000020004" pitchFamily="2"/>
      <p:regular r:id="rId19"/>
      <p:bold r:id="rId20"/>
      <p:italic r:id="rId21"/>
      <p:boldItalic r:id="rId22"/>
    </p:embeddedFont>
    <p:embeddedFont>
      <p:font typeface="Open Sans Light" panose="020B0306030504020204" pitchFamily="34" charset="0"/>
      <p:regular r:id="rId23"/>
      <p:italic r:id="rId24"/>
    </p:embeddedFont>
    <p:embeddedFont>
      <p:font typeface="Rubik" panose="020B0604020202020204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389F59F4-8F75-4A84-9CD1-C65285A030D8}">
          <p14:sldIdLst>
            <p14:sldId id="2147473879"/>
            <p14:sldId id="2147473320"/>
            <p14:sldId id="2147473869"/>
            <p14:sldId id="2147473870"/>
            <p14:sldId id="2147473871"/>
            <p14:sldId id="2147473872"/>
            <p14:sldId id="2147473874"/>
            <p14:sldId id="2147473875"/>
            <p14:sldId id="2147473876"/>
            <p14:sldId id="2147473877"/>
            <p14:sldId id="2147473724"/>
          </p14:sldIdLst>
        </p14:section>
      </p14:sectionLst>
    </p:ext>
    <p:ext uri="{EFAFB233-063F-42B5-8137-9DF3F51BA10A}">
      <p15:sldGuideLst xmlns:p15="http://schemas.microsoft.com/office/powerpoint/2012/main">
        <p15:guide id="2" pos="1799" userDrawn="1">
          <p15:clr>
            <a:srgbClr val="A4A3A4"/>
          </p15:clr>
        </p15:guide>
        <p15:guide id="3" orient="horz" pos="3498" userDrawn="1">
          <p15:clr>
            <a:srgbClr val="A4A3A4"/>
          </p15:clr>
        </p15:guide>
        <p15:guide id="5" pos="1822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370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E97807-B497-900F-E9CD-263A9FE6C04F}" name="Diana Maria Chis" initials="DMC" userId="S::diana.chis@antreem.com::1ad8b41d-d9bc-47d1-a4b1-5686c0b5795b" providerId="AD"/>
  <p188:author id="{AD6B82BC-D883-1F25-8FB5-66CFC492353F}" name="Chiara Anastasi" initials="CA" userId="S::chiara.anastasi@gellify.com::6b69f53e-0169-4be8-b38e-e980160a54b8" providerId="AD"/>
  <p188:author id="{F6A823C8-2AA7-9359-A607-60E1E8A241EF}" name="Elena Guidetti" initials="EG" userId="S::elena.guidetti@antreem.com::56e317a1-ccbe-4cff-b72b-7adaae44c4ee" providerId="AD"/>
  <p188:author id="{56F50CD3-7392-5891-0889-6A45E5363371}" name="Pietro Zandrini" initials="PZ" userId="S::pietro.zandrini@gellify.com::19cabc30-312b-432d-948b-f7bdb4fc1b0b" providerId="AD"/>
  <p188:author id="{598E44EB-B33B-E7EE-4F26-6ECBFA7DDE02}" name="Bianca Luce Bonetti" initials="BLB" userId="S::biancaluce.bonetti@gellify.com::2cd7ac1f-14a6-43be-a2e8-5dd1e901b027" providerId="AD"/>
  <p188:author id="{0956F1F2-9DCF-11F5-B42D-EFD606370CAD}" name="Vincenzo Ambrosino Di Bruttopilo" initials="VADB" userId="S::vincenzo.ambrosino@antreem.com::b2b96742-bf61-4599-8e15-acd0fb8d93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4F88"/>
    <a:srgbClr val="007BB8"/>
    <a:srgbClr val="09296A"/>
    <a:srgbClr val="FFFE00"/>
    <a:srgbClr val="EAEAEA"/>
    <a:srgbClr val="526896"/>
    <a:srgbClr val="D6FFFD"/>
    <a:srgbClr val="FFC000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E2374-3942-7ACA-382F-87ED107C5C0A}" v="3" dt="2024-10-15T14:15:42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1799"/>
        <p:guide orient="horz" pos="3498"/>
        <p:guide pos="1822"/>
        <p:guide pos="7355"/>
        <p:guide orient="horz" pos="37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7A5E797-0B91-4A77-168C-CEDD7BB5A1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257CA56-8A3E-8664-8CA2-943145EE5E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95EB8446-C6E9-114B-8C91-F083A5710108}" type="datetimeFigureOut">
              <a:t>08/11/2024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A5ACF23-D968-6416-1C66-F44467705D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1F3F70E-9095-D494-7A16-48FC8EA63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DCCB5FBE-B900-BA41-9B7C-0EC992B91DD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042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lIns="91436" tIns="45719" rIns="91436" bIns="45719"/>
          <a:lstStyle/>
          <a:p>
            <a:fld id="{51F27D66-F04E-43A4-916A-E136CBB3FFD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13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411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665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lIns="91436" tIns="45719" rIns="91436" bIns="45719"/>
          <a:lstStyle/>
          <a:p>
            <a:fld id="{5A2C3BB0-E566-4699-A3B6-C434DABEBC4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9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rgbClr val="331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F20BCEB-F0CB-6536-256B-74744EBA4D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63200" cy="4857749"/>
          </a:xfrm>
          <a:prstGeom prst="rect">
            <a:avLst/>
          </a:prstGeom>
        </p:spPr>
      </p:pic>
      <p:sp>
        <p:nvSpPr>
          <p:cNvPr id="4" name="Google Shape;25;p3">
            <a:extLst>
              <a:ext uri="{FF2B5EF4-FFF2-40B4-BE49-F238E27FC236}">
                <a16:creationId xmlns:a16="http://schemas.microsoft.com/office/drawing/2014/main" id="{9BD6EB22-4793-95FA-E2B4-2C3FE2C56D6E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42867" y="1138012"/>
            <a:ext cx="4617600" cy="2301467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5333" b="0" spc="-267" baseline="0">
                <a:solidFill>
                  <a:schemeClr val="lt1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Section</a:t>
            </a:r>
            <a:br>
              <a:rPr lang="it-IT"/>
            </a:br>
            <a:r>
              <a:rPr lang="it-IT"/>
              <a:t>title</a:t>
            </a:r>
            <a:endParaRPr/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D8180708-B53A-4508-DEAD-A4551EABC7E0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2867" y="3471191"/>
            <a:ext cx="4617600" cy="8256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ubik"/>
              <a:buNone/>
              <a:defRPr sz="2267">
                <a:solidFill>
                  <a:srgbClr val="CD68C5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Subtitle</a:t>
            </a:r>
            <a:endParaRPr/>
          </a:p>
        </p:txBody>
      </p:sp>
      <p:sp>
        <p:nvSpPr>
          <p:cNvPr id="6" name="Segnaposto testo 19">
            <a:extLst>
              <a:ext uri="{FF2B5EF4-FFF2-40B4-BE49-F238E27FC236}">
                <a16:creationId xmlns:a16="http://schemas.microsoft.com/office/drawing/2014/main" id="{B92FFB02-6C6C-F4EC-DC1F-8099FB428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2868" y="4486850"/>
            <a:ext cx="4617600" cy="123666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Abstract</a:t>
            </a:r>
          </a:p>
        </p:txBody>
      </p:sp>
      <p:sp>
        <p:nvSpPr>
          <p:cNvPr id="7" name="Segnaposto testo 21">
            <a:extLst>
              <a:ext uri="{FF2B5EF4-FFF2-40B4-BE49-F238E27FC236}">
                <a16:creationId xmlns:a16="http://schemas.microsoft.com/office/drawing/2014/main" id="{BE83F8EA-6ED9-18A6-B7F7-49BC8F9D5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200" y="1108235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1</a:t>
            </a:r>
          </a:p>
        </p:txBody>
      </p:sp>
      <p:sp>
        <p:nvSpPr>
          <p:cNvPr id="8" name="Segnaposto testo 21">
            <a:extLst>
              <a:ext uri="{FF2B5EF4-FFF2-40B4-BE49-F238E27FC236}">
                <a16:creationId xmlns:a16="http://schemas.microsoft.com/office/drawing/2014/main" id="{8483B6EA-17CF-B62C-8E55-F42D0F115F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1818014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2</a:t>
            </a:r>
          </a:p>
        </p:txBody>
      </p:sp>
      <p:sp>
        <p:nvSpPr>
          <p:cNvPr id="9" name="Segnaposto testo 21">
            <a:extLst>
              <a:ext uri="{FF2B5EF4-FFF2-40B4-BE49-F238E27FC236}">
                <a16:creationId xmlns:a16="http://schemas.microsoft.com/office/drawing/2014/main" id="{1B9CF8F9-B298-0F1D-0239-D5CD99AAD4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3200" y="2566160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3</a:t>
            </a:r>
          </a:p>
        </p:txBody>
      </p:sp>
      <p:sp>
        <p:nvSpPr>
          <p:cNvPr id="10" name="Segnaposto testo 21">
            <a:extLst>
              <a:ext uri="{FF2B5EF4-FFF2-40B4-BE49-F238E27FC236}">
                <a16:creationId xmlns:a16="http://schemas.microsoft.com/office/drawing/2014/main" id="{57AD1FC2-29B6-6F36-D6CD-C401656DE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3200" y="3282334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4</a:t>
            </a:r>
          </a:p>
        </p:txBody>
      </p:sp>
      <p:sp>
        <p:nvSpPr>
          <p:cNvPr id="11" name="Segnaposto testo 21">
            <a:extLst>
              <a:ext uri="{FF2B5EF4-FFF2-40B4-BE49-F238E27FC236}">
                <a16:creationId xmlns:a16="http://schemas.microsoft.com/office/drawing/2014/main" id="{31137E25-17BD-B8DF-EA78-0992B1238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3200" y="3998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5</a:t>
            </a:r>
          </a:p>
        </p:txBody>
      </p:sp>
      <p:sp>
        <p:nvSpPr>
          <p:cNvPr id="12" name="Segnaposto testo 21">
            <a:extLst>
              <a:ext uri="{FF2B5EF4-FFF2-40B4-BE49-F238E27FC236}">
                <a16:creationId xmlns:a16="http://schemas.microsoft.com/office/drawing/2014/main" id="{08C7E4C1-8412-E824-BCFE-D8ABAFDCE0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6565" y="1108235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3" name="Segnaposto testo 21">
            <a:extLst>
              <a:ext uri="{FF2B5EF4-FFF2-40B4-BE49-F238E27FC236}">
                <a16:creationId xmlns:a16="http://schemas.microsoft.com/office/drawing/2014/main" id="{2269D991-ED96-4F6B-CDD7-4F3EE24AFD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36565" y="1818014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4" name="Segnaposto testo 21">
            <a:extLst>
              <a:ext uri="{FF2B5EF4-FFF2-40B4-BE49-F238E27FC236}">
                <a16:creationId xmlns:a16="http://schemas.microsoft.com/office/drawing/2014/main" id="{50A00F40-023C-8C59-B727-F2133CD089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36565" y="2566160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5" name="Segnaposto testo 21">
            <a:extLst>
              <a:ext uri="{FF2B5EF4-FFF2-40B4-BE49-F238E27FC236}">
                <a16:creationId xmlns:a16="http://schemas.microsoft.com/office/drawing/2014/main" id="{7CB35166-C8CD-E2F3-E586-88B7AFE041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936565" y="3282334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16" name="Segnaposto testo 21">
            <a:extLst>
              <a:ext uri="{FF2B5EF4-FFF2-40B4-BE49-F238E27FC236}">
                <a16:creationId xmlns:a16="http://schemas.microsoft.com/office/drawing/2014/main" id="{DA6373B1-AE91-C5F3-3CF4-9A0061139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36565" y="3998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63F0B1B3-0846-7F14-CCFB-072004ECC4B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23682"/>
            <a:ext cx="0" cy="2896905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21">
            <a:extLst>
              <a:ext uri="{FF2B5EF4-FFF2-40B4-BE49-F238E27FC236}">
                <a16:creationId xmlns:a16="http://schemas.microsoft.com/office/drawing/2014/main" id="{791E0443-4E43-E940-4205-094A4651DB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4760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6</a:t>
            </a:r>
          </a:p>
        </p:txBody>
      </p:sp>
      <p:sp>
        <p:nvSpPr>
          <p:cNvPr id="19" name="Segnaposto testo 21">
            <a:extLst>
              <a:ext uri="{FF2B5EF4-FFF2-40B4-BE49-F238E27FC236}">
                <a16:creationId xmlns:a16="http://schemas.microsoft.com/office/drawing/2014/main" id="{7E1A6361-A86F-254A-EBBB-7C25D7BEEE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36565" y="4760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  <p:sp>
        <p:nvSpPr>
          <p:cNvPr id="20" name="Segnaposto testo 21">
            <a:extLst>
              <a:ext uri="{FF2B5EF4-FFF2-40B4-BE49-F238E27FC236}">
                <a16:creationId xmlns:a16="http://schemas.microsoft.com/office/drawing/2014/main" id="{CA2ECBEA-937B-F3F1-5F8E-78D2A0EAB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3200" y="5522507"/>
            <a:ext cx="4023357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7</a:t>
            </a:r>
          </a:p>
        </p:txBody>
      </p:sp>
      <p:sp>
        <p:nvSpPr>
          <p:cNvPr id="21" name="Segnaposto testo 21">
            <a:extLst>
              <a:ext uri="{FF2B5EF4-FFF2-40B4-BE49-F238E27FC236}">
                <a16:creationId xmlns:a16="http://schemas.microsoft.com/office/drawing/2014/main" id="{404D6A48-FE90-C30D-1821-EB392ED9CD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36565" y="5522507"/>
            <a:ext cx="944241" cy="230687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Pag. X</a:t>
            </a:r>
          </a:p>
        </p:txBody>
      </p:sp>
    </p:spTree>
    <p:extLst>
      <p:ext uri="{BB962C8B-B14F-4D97-AF65-F5344CB8AC3E}">
        <p14:creationId xmlns:p14="http://schemas.microsoft.com/office/powerpoint/2010/main" val="42491950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E40879E-0FCC-7047-1043-FD5C20060053}"/>
              </a:ext>
            </a:extLst>
          </p:cNvPr>
          <p:cNvSpPr/>
          <p:nvPr userDrawn="1"/>
        </p:nvSpPr>
        <p:spPr>
          <a:xfrm>
            <a:off x="0" y="4296272"/>
            <a:ext cx="12192000" cy="25617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46E7E31-2278-A287-D29B-54B58E8F06D2}"/>
              </a:ext>
            </a:extLst>
          </p:cNvPr>
          <p:cNvGrpSpPr/>
          <p:nvPr userDrawn="1"/>
        </p:nvGrpSpPr>
        <p:grpSpPr>
          <a:xfrm>
            <a:off x="5841122" y="-7653"/>
            <a:ext cx="509756" cy="2042191"/>
            <a:chOff x="5406423" y="1405476"/>
            <a:chExt cx="509756" cy="2042191"/>
          </a:xfrm>
        </p:grpSpPr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BFF522FE-3437-7620-8B0B-F0B6DCFD9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816" y="1405476"/>
              <a:ext cx="0" cy="1747791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F0CC1385-3862-FF76-2402-5F0C59DFB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6423" y="2937911"/>
              <a:ext cx="509756" cy="509756"/>
            </a:xfrm>
            <a:prstGeom prst="rect">
              <a:avLst/>
            </a:prstGeom>
          </p:spPr>
        </p:pic>
      </p:grpSp>
      <p:sp>
        <p:nvSpPr>
          <p:cNvPr id="69" name="Titolo 2">
            <a:extLst>
              <a:ext uri="{FF2B5EF4-FFF2-40B4-BE49-F238E27FC236}">
                <a16:creationId xmlns:a16="http://schemas.microsoft.com/office/drawing/2014/main" id="{F92F1C3F-05E7-4835-6C1A-F968D36DF5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660" y="2000441"/>
            <a:ext cx="11325708" cy="1014033"/>
          </a:xfrm>
        </p:spPr>
        <p:txBody>
          <a:bodyPr/>
          <a:lstStyle>
            <a:lvl1pPr algn="r">
              <a:defRPr sz="6600" b="0" spc="-270" baseline="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algn="ctr"/>
            <a:r>
              <a:rPr lang="it-IT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99760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3C91665-64CC-2207-948A-CCB9D1427D5F}"/>
              </a:ext>
            </a:extLst>
          </p:cNvPr>
          <p:cNvSpPr/>
          <p:nvPr userDrawn="1"/>
        </p:nvSpPr>
        <p:spPr>
          <a:xfrm>
            <a:off x="0" y="1144599"/>
            <a:ext cx="12192000" cy="5713401"/>
          </a:xfrm>
          <a:prstGeom prst="rect">
            <a:avLst/>
          </a:prstGeom>
          <a:solidFill>
            <a:srgbClr val="331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6AE5A037-12B6-FD9A-B11B-B97680CB8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A39FB23F-E044-B727-5B9A-18E50B03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2873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5" name="Segnaposto testo 23">
            <a:extLst>
              <a:ext uri="{FF2B5EF4-FFF2-40B4-BE49-F238E27FC236}">
                <a16:creationId xmlns:a16="http://schemas.microsoft.com/office/drawing/2014/main" id="{016C03F9-E1C8-29EE-9D26-0ABF942CB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2873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6" name="Segnaposto testo 23">
            <a:extLst>
              <a:ext uri="{FF2B5EF4-FFF2-40B4-BE49-F238E27FC236}">
                <a16:creationId xmlns:a16="http://schemas.microsoft.com/office/drawing/2014/main" id="{5D3952D4-C08A-26B1-BB2B-9919DB17D1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58942" y="2469747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7" name="Segnaposto testo 23">
            <a:extLst>
              <a:ext uri="{FF2B5EF4-FFF2-40B4-BE49-F238E27FC236}">
                <a16:creationId xmlns:a16="http://schemas.microsoft.com/office/drawing/2014/main" id="{C61C2E66-37E4-11E0-D196-BBC439B51F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46155" y="3125020"/>
            <a:ext cx="1808754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8" name="Segnaposto testo 23">
            <a:extLst>
              <a:ext uri="{FF2B5EF4-FFF2-40B4-BE49-F238E27FC236}">
                <a16:creationId xmlns:a16="http://schemas.microsoft.com/office/drawing/2014/main" id="{C88E4CD5-4B81-306F-EA98-555EECC965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6029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29" name="Segnaposto testo 23">
            <a:extLst>
              <a:ext uri="{FF2B5EF4-FFF2-40B4-BE49-F238E27FC236}">
                <a16:creationId xmlns:a16="http://schemas.microsoft.com/office/drawing/2014/main" id="{41094551-A372-29A6-C398-F096E9585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36029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0" name="Segnaposto testo 23">
            <a:extLst>
              <a:ext uri="{FF2B5EF4-FFF2-40B4-BE49-F238E27FC236}">
                <a16:creationId xmlns:a16="http://schemas.microsoft.com/office/drawing/2014/main" id="{1A0F7522-7BFF-F09C-9B58-2C1FA5EA1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22637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31" name="Segnaposto testo 23">
            <a:extLst>
              <a:ext uri="{FF2B5EF4-FFF2-40B4-BE49-F238E27FC236}">
                <a16:creationId xmlns:a16="http://schemas.microsoft.com/office/drawing/2014/main" id="{F64BA508-73D2-0531-73A6-1889B534A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22637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2" name="Segnaposto testo 23">
            <a:extLst>
              <a:ext uri="{FF2B5EF4-FFF2-40B4-BE49-F238E27FC236}">
                <a16:creationId xmlns:a16="http://schemas.microsoft.com/office/drawing/2014/main" id="{C62D07EC-117C-8DE8-CDB3-EA20B93DA1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39063" y="2469746"/>
            <a:ext cx="1795967" cy="641783"/>
          </a:xfrm>
        </p:spPr>
        <p:txBody>
          <a:bodyPr/>
          <a:lstStyle>
            <a:lvl1pPr marL="0" indent="0" algn="ctr">
              <a:buNone/>
              <a:defRPr sz="40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000</a:t>
            </a:r>
          </a:p>
        </p:txBody>
      </p:sp>
      <p:sp>
        <p:nvSpPr>
          <p:cNvPr id="33" name="Segnaposto testo 23">
            <a:extLst>
              <a:ext uri="{FF2B5EF4-FFF2-40B4-BE49-F238E27FC236}">
                <a16:creationId xmlns:a16="http://schemas.microsoft.com/office/drawing/2014/main" id="{CD6B2375-2109-B568-9BE2-C8BFE697A6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9063" y="3125020"/>
            <a:ext cx="1795967" cy="677014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34" name="Segnaposto testo 23">
            <a:extLst>
              <a:ext uri="{FF2B5EF4-FFF2-40B4-BE49-F238E27FC236}">
                <a16:creationId xmlns:a16="http://schemas.microsoft.com/office/drawing/2014/main" id="{A0A4BDB1-FC1F-11C9-D84C-D70D209E76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0086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Description</a:t>
            </a:r>
          </a:p>
        </p:txBody>
      </p:sp>
      <p:sp>
        <p:nvSpPr>
          <p:cNvPr id="35" name="Segnaposto testo 23">
            <a:extLst>
              <a:ext uri="{FF2B5EF4-FFF2-40B4-BE49-F238E27FC236}">
                <a16:creationId xmlns:a16="http://schemas.microsoft.com/office/drawing/2014/main" id="{0C7FA42A-147D-FAD7-C245-BFF6E83DEA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16755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6" name="Segnaposto testo 23">
            <a:extLst>
              <a:ext uri="{FF2B5EF4-FFF2-40B4-BE49-F238E27FC236}">
                <a16:creationId xmlns:a16="http://schemas.microsoft.com/office/drawing/2014/main" id="{04189E09-6969-7F86-EB22-7BAA5BBC68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13303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7" name="Segnaposto testo 23">
            <a:extLst>
              <a:ext uri="{FF2B5EF4-FFF2-40B4-BE49-F238E27FC236}">
                <a16:creationId xmlns:a16="http://schemas.microsoft.com/office/drawing/2014/main" id="{153CDA0F-BF07-77BE-480E-615C45E531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9911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tabLst/>
              <a:defRPr/>
            </a:pPr>
            <a:r>
              <a:rPr lang="it-IT"/>
              <a:t>Description</a:t>
            </a:r>
          </a:p>
          <a:p>
            <a:pPr lvl="0"/>
            <a:endParaRPr lang="it-IT"/>
          </a:p>
        </p:txBody>
      </p:sp>
      <p:sp>
        <p:nvSpPr>
          <p:cNvPr id="38" name="Segnaposto testo 23">
            <a:extLst>
              <a:ext uri="{FF2B5EF4-FFF2-40B4-BE49-F238E27FC236}">
                <a16:creationId xmlns:a16="http://schemas.microsoft.com/office/drawing/2014/main" id="{7F463B11-F1CA-424D-37AB-BCFB1EB836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26276" y="4393181"/>
            <a:ext cx="1808754" cy="1904180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FFFFFF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Description</a:t>
            </a:r>
          </a:p>
        </p:txBody>
      </p:sp>
      <p:sp>
        <p:nvSpPr>
          <p:cNvPr id="40" name="Segnaposto testo 14">
            <a:extLst>
              <a:ext uri="{FF2B5EF4-FFF2-40B4-BE49-F238E27FC236}">
                <a16:creationId xmlns:a16="http://schemas.microsoft.com/office/drawing/2014/main" id="{3267A772-C565-A813-ED28-8587B011D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41" name="Segnaposto testo 14">
            <a:extLst>
              <a:ext uri="{FF2B5EF4-FFF2-40B4-BE49-F238E27FC236}">
                <a16:creationId xmlns:a16="http://schemas.microsoft.com/office/drawing/2014/main" id="{46437F4A-73FD-540C-41E4-6759BC208C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FBD46AB6-BE3A-9761-6A3F-22AC6D622728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0148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Shad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E5C6646-8A8B-D916-2FDF-930BB0E330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6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D3D8CA-7D1A-F978-75A0-BF167DEEB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7F291E0-0E1E-67C0-D5A3-8EFF797C43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686" y="5843734"/>
            <a:ext cx="565656" cy="605120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91A899C6-B2C6-5F9D-217B-2D34A9454878}"/>
              </a:ext>
            </a:extLst>
          </p:cNvPr>
          <p:cNvGrpSpPr/>
          <p:nvPr userDrawn="1"/>
        </p:nvGrpSpPr>
        <p:grpSpPr>
          <a:xfrm>
            <a:off x="5841122" y="0"/>
            <a:ext cx="509756" cy="3582233"/>
            <a:chOff x="5406423" y="-134566"/>
            <a:chExt cx="509756" cy="3582233"/>
          </a:xfrm>
        </p:grpSpPr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B06F69F2-F31E-A381-962B-9B826947A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816" y="-134566"/>
              <a:ext cx="0" cy="3287833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B0ADA88C-A967-3191-61E7-F65371ABF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6423" y="2937911"/>
              <a:ext cx="509756" cy="509756"/>
            </a:xfrm>
            <a:prstGeom prst="rect">
              <a:avLst/>
            </a:prstGeom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739C7B-65E2-7AE4-C7C3-4E0406BB1EC1}"/>
              </a:ext>
            </a:extLst>
          </p:cNvPr>
          <p:cNvSpPr txBox="1"/>
          <p:nvPr userDrawn="1"/>
        </p:nvSpPr>
        <p:spPr>
          <a:xfrm>
            <a:off x="4784895" y="3555319"/>
            <a:ext cx="25785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</a:pPr>
            <a:r>
              <a:rPr lang="it-IT" sz="6600" b="0" i="0" u="none" strike="noStrike" cap="none" spc="-270" baseline="0">
                <a:solidFill>
                  <a:schemeClr val="tx1"/>
                </a:solidFill>
                <a:latin typeface="Work Sans" pitchFamily="2" charset="77"/>
                <a:cs typeface="Rubik"/>
                <a:sym typeface="Rubik"/>
              </a:rPr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31552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1" y="0"/>
            <a:ext cx="250257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3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873CF8-651D-F042-924F-94419B7411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1607" y="389853"/>
            <a:ext cx="524232" cy="162184"/>
          </a:xfrm>
          <a:prstGeom prst="rect">
            <a:avLst/>
          </a:prstGeom>
        </p:spPr>
      </p:pic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BC9D29-EE3C-B07B-0620-84443A5371C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000000-1234-1234-1234-123412341234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  <p:sp>
        <p:nvSpPr>
          <p:cNvPr id="2" name="Segnaposto contenuto 6">
            <a:extLst>
              <a:ext uri="{FF2B5EF4-FFF2-40B4-BE49-F238E27FC236}">
                <a16:creationId xmlns:a16="http://schemas.microsoft.com/office/drawing/2014/main" id="{C2DB77BC-6CF1-CDE4-D1C5-5CA47C0EEF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646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2060"/>
                </a:solidFill>
                <a:latin typeface="Helvetica Neue" panose="02000403000000020004" pitchFamily="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contenuto 10">
            <a:extLst>
              <a:ext uri="{FF2B5EF4-FFF2-40B4-BE49-F238E27FC236}">
                <a16:creationId xmlns:a16="http://schemas.microsoft.com/office/drawing/2014/main" id="{9A6153D1-6DBE-9A64-B9EF-D7111CA9D2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rgbClr val="002060"/>
                </a:solidFill>
                <a:latin typeface="Helvetica Neue" panose="02000403000000020004" pitchFamily="2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327729CC-875C-45D3-BBA5-99E385431CD3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62DF3CB8-6C92-4BE7-9D84-879DB5A9344B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FBB02B35-A612-4C80-BF96-29ADC2C1D58C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252A099-59C4-41AF-953B-6D89FA65C2A8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E3D2B7DF-ACFD-4F0D-8203-D26E6E465D30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20F93B1-33EC-47B3-98A8-F79ABC1376B2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4EF5904B-6456-4F94-9D25-B132FBE3261C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EBBC7CA5-A955-4F94-B80D-6B2FA93871DB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Google Shape;107;gd544ca2c39_0_112">
            <a:extLst>
              <a:ext uri="{FF2B5EF4-FFF2-40B4-BE49-F238E27FC236}">
                <a16:creationId xmlns:a16="http://schemas.microsoft.com/office/drawing/2014/main" id="{4804A59F-8FFE-4412-ADB5-B0874B7C8226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8;gd544ca2c39_0_112">
            <a:extLst>
              <a:ext uri="{FF2B5EF4-FFF2-40B4-BE49-F238E27FC236}">
                <a16:creationId xmlns:a16="http://schemas.microsoft.com/office/drawing/2014/main" id="{0A9619C5-B4F2-44CB-83ED-82E9B9C449B6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9;gd544ca2c39_0_112">
            <a:extLst>
              <a:ext uri="{FF2B5EF4-FFF2-40B4-BE49-F238E27FC236}">
                <a16:creationId xmlns:a16="http://schemas.microsoft.com/office/drawing/2014/main" id="{EA82E077-5FDD-4605-A29B-6D7C6BFCB818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;gd544ca2c39_0_112">
            <a:extLst>
              <a:ext uri="{FF2B5EF4-FFF2-40B4-BE49-F238E27FC236}">
                <a16:creationId xmlns:a16="http://schemas.microsoft.com/office/drawing/2014/main" id="{B52FE172-E032-4A4F-B59C-BCFB46B1C4A8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2;gd544ca2c39_0_112">
            <a:extLst>
              <a:ext uri="{FF2B5EF4-FFF2-40B4-BE49-F238E27FC236}">
                <a16:creationId xmlns:a16="http://schemas.microsoft.com/office/drawing/2014/main" id="{6773ABDB-7DB2-497E-9707-76065E0E7730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3;gd544ca2c39_0_112">
            <a:extLst>
              <a:ext uri="{FF2B5EF4-FFF2-40B4-BE49-F238E27FC236}">
                <a16:creationId xmlns:a16="http://schemas.microsoft.com/office/drawing/2014/main" id="{A8D94EEA-D011-4080-B366-12F8AF132890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4;gd544ca2c39_0_112">
            <a:extLst>
              <a:ext uri="{FF2B5EF4-FFF2-40B4-BE49-F238E27FC236}">
                <a16:creationId xmlns:a16="http://schemas.microsoft.com/office/drawing/2014/main" id="{A18ACE03-D0F1-4D0C-A77F-5099738275EF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5;gd544ca2c39_0_112">
            <a:extLst>
              <a:ext uri="{FF2B5EF4-FFF2-40B4-BE49-F238E27FC236}">
                <a16:creationId xmlns:a16="http://schemas.microsoft.com/office/drawing/2014/main" id="{D898FEE1-8EDF-4FAB-9E73-86FB1321FE35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8;gd544ca2c39_0_112">
            <a:extLst>
              <a:ext uri="{FF2B5EF4-FFF2-40B4-BE49-F238E27FC236}">
                <a16:creationId xmlns:a16="http://schemas.microsoft.com/office/drawing/2014/main" id="{A4A99967-362B-4866-AC15-18668D49BE9F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9;gd544ca2c39_0_112">
            <a:extLst>
              <a:ext uri="{FF2B5EF4-FFF2-40B4-BE49-F238E27FC236}">
                <a16:creationId xmlns:a16="http://schemas.microsoft.com/office/drawing/2014/main" id="{C0D0E1F1-D46C-496E-AC25-114544A9BDE0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0;gd544ca2c39_0_112">
            <a:extLst>
              <a:ext uri="{FF2B5EF4-FFF2-40B4-BE49-F238E27FC236}">
                <a16:creationId xmlns:a16="http://schemas.microsoft.com/office/drawing/2014/main" id="{C758DE85-1E53-47F2-A427-14A9E8B8E45A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1;gd544ca2c39_0_112">
            <a:extLst>
              <a:ext uri="{FF2B5EF4-FFF2-40B4-BE49-F238E27FC236}">
                <a16:creationId xmlns:a16="http://schemas.microsoft.com/office/drawing/2014/main" id="{69F64BE7-16CC-4EA8-A7CA-D0B90CAD3DFD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4;gd544ca2c39_0_112">
            <a:extLst>
              <a:ext uri="{FF2B5EF4-FFF2-40B4-BE49-F238E27FC236}">
                <a16:creationId xmlns:a16="http://schemas.microsoft.com/office/drawing/2014/main" id="{75198387-A466-4D0B-98DC-05C8DD8F2048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5;gd544ca2c39_0_112">
            <a:extLst>
              <a:ext uri="{FF2B5EF4-FFF2-40B4-BE49-F238E27FC236}">
                <a16:creationId xmlns:a16="http://schemas.microsoft.com/office/drawing/2014/main" id="{3E0BD156-FEEE-4849-9177-B1886C7169BC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6;gd544ca2c39_0_112">
            <a:extLst>
              <a:ext uri="{FF2B5EF4-FFF2-40B4-BE49-F238E27FC236}">
                <a16:creationId xmlns:a16="http://schemas.microsoft.com/office/drawing/2014/main" id="{61609424-ABDE-44FD-8810-52AC1F5B77E4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;gd544ca2c39_0_112">
            <a:extLst>
              <a:ext uri="{FF2B5EF4-FFF2-40B4-BE49-F238E27FC236}">
                <a16:creationId xmlns:a16="http://schemas.microsoft.com/office/drawing/2014/main" id="{479FFCCC-D074-4597-8ABC-B06C81DC5C70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0;gd544ca2c39_0_112">
            <a:extLst>
              <a:ext uri="{FF2B5EF4-FFF2-40B4-BE49-F238E27FC236}">
                <a16:creationId xmlns:a16="http://schemas.microsoft.com/office/drawing/2014/main" id="{9A0307C5-51B8-43B8-A07B-4303715DFE98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1;gd544ca2c39_0_112">
            <a:extLst>
              <a:ext uri="{FF2B5EF4-FFF2-40B4-BE49-F238E27FC236}">
                <a16:creationId xmlns:a16="http://schemas.microsoft.com/office/drawing/2014/main" id="{4097718F-43AB-4E48-9421-C4134E66373E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2;gd544ca2c39_0_112">
            <a:extLst>
              <a:ext uri="{FF2B5EF4-FFF2-40B4-BE49-F238E27FC236}">
                <a16:creationId xmlns:a16="http://schemas.microsoft.com/office/drawing/2014/main" id="{CEDCBBAE-41B0-4429-AE52-CA0FFCD8D240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3;gd544ca2c39_0_112">
            <a:extLst>
              <a:ext uri="{FF2B5EF4-FFF2-40B4-BE49-F238E27FC236}">
                <a16:creationId xmlns:a16="http://schemas.microsoft.com/office/drawing/2014/main" id="{33E5E244-044F-484B-AA12-D4798AD53EDB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gd544ca2c39_0_112">
            <a:extLst>
              <a:ext uri="{FF2B5EF4-FFF2-40B4-BE49-F238E27FC236}">
                <a16:creationId xmlns:a16="http://schemas.microsoft.com/office/drawing/2014/main" id="{C12220E7-F2A1-4509-8567-1DB7D0846260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7;gd544ca2c39_0_112">
            <a:extLst>
              <a:ext uri="{FF2B5EF4-FFF2-40B4-BE49-F238E27FC236}">
                <a16:creationId xmlns:a16="http://schemas.microsoft.com/office/drawing/2014/main" id="{498BBD3F-0A2F-492D-9511-06B8C289BA0D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8;gd544ca2c39_0_112">
            <a:extLst>
              <a:ext uri="{FF2B5EF4-FFF2-40B4-BE49-F238E27FC236}">
                <a16:creationId xmlns:a16="http://schemas.microsoft.com/office/drawing/2014/main" id="{A9AB93B9-C5DE-4121-B3A6-5890FA6FC390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49;gd544ca2c39_0_112">
            <a:extLst>
              <a:ext uri="{FF2B5EF4-FFF2-40B4-BE49-F238E27FC236}">
                <a16:creationId xmlns:a16="http://schemas.microsoft.com/office/drawing/2014/main" id="{6D183621-24C3-4687-AFA5-59E2F8F8B317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2;gd544ca2c39_0_112">
            <a:extLst>
              <a:ext uri="{FF2B5EF4-FFF2-40B4-BE49-F238E27FC236}">
                <a16:creationId xmlns:a16="http://schemas.microsoft.com/office/drawing/2014/main" id="{6D68AB25-926E-4531-8349-DF189F65AC5C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3;gd544ca2c39_0_112">
            <a:extLst>
              <a:ext uri="{FF2B5EF4-FFF2-40B4-BE49-F238E27FC236}">
                <a16:creationId xmlns:a16="http://schemas.microsoft.com/office/drawing/2014/main" id="{4CD4488E-AC51-409A-B28A-1FE50C03CE60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4;gd544ca2c39_0_112">
            <a:extLst>
              <a:ext uri="{FF2B5EF4-FFF2-40B4-BE49-F238E27FC236}">
                <a16:creationId xmlns:a16="http://schemas.microsoft.com/office/drawing/2014/main" id="{06868020-4BF2-4797-BA44-10660EE47159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5;gd544ca2c39_0_112">
            <a:extLst>
              <a:ext uri="{FF2B5EF4-FFF2-40B4-BE49-F238E27FC236}">
                <a16:creationId xmlns:a16="http://schemas.microsoft.com/office/drawing/2014/main" id="{EC98B576-AAF9-4958-858B-9638EC4A8924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58;gd544ca2c39_0_112">
            <a:extLst>
              <a:ext uri="{FF2B5EF4-FFF2-40B4-BE49-F238E27FC236}">
                <a16:creationId xmlns:a16="http://schemas.microsoft.com/office/drawing/2014/main" id="{213A93AF-F043-48CA-9738-FCEB2A419DA4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59;gd544ca2c39_0_112">
            <a:extLst>
              <a:ext uri="{FF2B5EF4-FFF2-40B4-BE49-F238E27FC236}">
                <a16:creationId xmlns:a16="http://schemas.microsoft.com/office/drawing/2014/main" id="{570A6599-A9A9-44E6-88F5-BA646685784D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0;gd544ca2c39_0_112">
            <a:extLst>
              <a:ext uri="{FF2B5EF4-FFF2-40B4-BE49-F238E27FC236}">
                <a16:creationId xmlns:a16="http://schemas.microsoft.com/office/drawing/2014/main" id="{2DBABE12-74A3-4C2C-AD7E-16EB12ED43EC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1;gd544ca2c39_0_112">
            <a:extLst>
              <a:ext uri="{FF2B5EF4-FFF2-40B4-BE49-F238E27FC236}">
                <a16:creationId xmlns:a16="http://schemas.microsoft.com/office/drawing/2014/main" id="{EF64E6F4-EC12-4FBB-B875-AAF93939D004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4;gd544ca2c39_0_112">
            <a:extLst>
              <a:ext uri="{FF2B5EF4-FFF2-40B4-BE49-F238E27FC236}">
                <a16:creationId xmlns:a16="http://schemas.microsoft.com/office/drawing/2014/main" id="{E392D26A-3509-4053-9C8C-6D79D05DED33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5;gd544ca2c39_0_112">
            <a:extLst>
              <a:ext uri="{FF2B5EF4-FFF2-40B4-BE49-F238E27FC236}">
                <a16:creationId xmlns:a16="http://schemas.microsoft.com/office/drawing/2014/main" id="{C22A5EEF-1736-4A42-A322-083D945803C3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66;gd544ca2c39_0_112">
            <a:extLst>
              <a:ext uri="{FF2B5EF4-FFF2-40B4-BE49-F238E27FC236}">
                <a16:creationId xmlns:a16="http://schemas.microsoft.com/office/drawing/2014/main" id="{0211FC7F-E09A-45AD-ACCA-6DE993C04C69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67;gd544ca2c39_0_112">
            <a:extLst>
              <a:ext uri="{FF2B5EF4-FFF2-40B4-BE49-F238E27FC236}">
                <a16:creationId xmlns:a16="http://schemas.microsoft.com/office/drawing/2014/main" id="{C45F8E50-0EC7-43E6-A32F-E7D44FB92DC2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0;gd544ca2c39_0_112">
            <a:extLst>
              <a:ext uri="{FF2B5EF4-FFF2-40B4-BE49-F238E27FC236}">
                <a16:creationId xmlns:a16="http://schemas.microsoft.com/office/drawing/2014/main" id="{4F06BC66-0DA4-4541-B4DC-D17BACC406FE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1;gd544ca2c39_0_112">
            <a:extLst>
              <a:ext uri="{FF2B5EF4-FFF2-40B4-BE49-F238E27FC236}">
                <a16:creationId xmlns:a16="http://schemas.microsoft.com/office/drawing/2014/main" id="{DB206A4B-9E6F-44B4-8D55-953383946883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72;gd544ca2c39_0_112">
            <a:extLst>
              <a:ext uri="{FF2B5EF4-FFF2-40B4-BE49-F238E27FC236}">
                <a16:creationId xmlns:a16="http://schemas.microsoft.com/office/drawing/2014/main" id="{53F8850B-D398-4249-A28E-264F49C3AE8D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73;gd544ca2c39_0_112">
            <a:extLst>
              <a:ext uri="{FF2B5EF4-FFF2-40B4-BE49-F238E27FC236}">
                <a16:creationId xmlns:a16="http://schemas.microsoft.com/office/drawing/2014/main" id="{5F00E9A3-766A-411D-804B-A8AF9DC7D563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06;gd544ca2c39_0_112">
            <a:extLst>
              <a:ext uri="{FF2B5EF4-FFF2-40B4-BE49-F238E27FC236}">
                <a16:creationId xmlns:a16="http://schemas.microsoft.com/office/drawing/2014/main" id="{438C95EE-C46D-452C-AC41-21DD370D8150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1;gd544ca2c39_0_112">
            <a:extLst>
              <a:ext uri="{FF2B5EF4-FFF2-40B4-BE49-F238E27FC236}">
                <a16:creationId xmlns:a16="http://schemas.microsoft.com/office/drawing/2014/main" id="{6C4151D4-6361-4AC3-97E3-7C0DBDD7E4F5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1;gd544ca2c39_0_112">
            <a:extLst>
              <a:ext uri="{FF2B5EF4-FFF2-40B4-BE49-F238E27FC236}">
                <a16:creationId xmlns:a16="http://schemas.microsoft.com/office/drawing/2014/main" id="{C24B5FBC-B436-47AA-B4F0-E31F6D52FED8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6;gd544ca2c39_0_112">
            <a:extLst>
              <a:ext uri="{FF2B5EF4-FFF2-40B4-BE49-F238E27FC236}">
                <a16:creationId xmlns:a16="http://schemas.microsoft.com/office/drawing/2014/main" id="{336876D1-BB80-405F-B1E8-0D028DAC8F8E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7;gd544ca2c39_0_112">
            <a:extLst>
              <a:ext uri="{FF2B5EF4-FFF2-40B4-BE49-F238E27FC236}">
                <a16:creationId xmlns:a16="http://schemas.microsoft.com/office/drawing/2014/main" id="{875AA839-47F3-411B-8E31-A215E04324AE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2;gd544ca2c39_0_112">
            <a:extLst>
              <a:ext uri="{FF2B5EF4-FFF2-40B4-BE49-F238E27FC236}">
                <a16:creationId xmlns:a16="http://schemas.microsoft.com/office/drawing/2014/main" id="{9DF639E9-8EB7-4E51-A789-7DFABE07690B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3;gd544ca2c39_0_112">
            <a:extLst>
              <a:ext uri="{FF2B5EF4-FFF2-40B4-BE49-F238E27FC236}">
                <a16:creationId xmlns:a16="http://schemas.microsoft.com/office/drawing/2014/main" id="{FC8D7D0D-93F3-4BAA-8AAA-E8514D8A7C12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38;gd544ca2c39_0_112">
            <a:extLst>
              <a:ext uri="{FF2B5EF4-FFF2-40B4-BE49-F238E27FC236}">
                <a16:creationId xmlns:a16="http://schemas.microsoft.com/office/drawing/2014/main" id="{14173787-823E-45FA-8126-98F7A93DD5C3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9;gd544ca2c39_0_112">
            <a:extLst>
              <a:ext uri="{FF2B5EF4-FFF2-40B4-BE49-F238E27FC236}">
                <a16:creationId xmlns:a16="http://schemas.microsoft.com/office/drawing/2014/main" id="{8ACA02D0-B855-407D-842D-774A0DEAEF50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4;gd544ca2c39_0_112">
            <a:extLst>
              <a:ext uri="{FF2B5EF4-FFF2-40B4-BE49-F238E27FC236}">
                <a16:creationId xmlns:a16="http://schemas.microsoft.com/office/drawing/2014/main" id="{99514B7A-3293-4664-803E-0B406ED65968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45;gd544ca2c39_0_112">
            <a:extLst>
              <a:ext uri="{FF2B5EF4-FFF2-40B4-BE49-F238E27FC236}">
                <a16:creationId xmlns:a16="http://schemas.microsoft.com/office/drawing/2014/main" id="{7A9CE3A3-4117-4EBB-9039-D237C07C3BB8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0;gd544ca2c39_0_112">
            <a:extLst>
              <a:ext uri="{FF2B5EF4-FFF2-40B4-BE49-F238E27FC236}">
                <a16:creationId xmlns:a16="http://schemas.microsoft.com/office/drawing/2014/main" id="{5C4AE610-3BE0-46A9-90D7-215694D44F46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1;gd544ca2c39_0_112">
            <a:extLst>
              <a:ext uri="{FF2B5EF4-FFF2-40B4-BE49-F238E27FC236}">
                <a16:creationId xmlns:a16="http://schemas.microsoft.com/office/drawing/2014/main" id="{F20C58E5-DE28-4571-9128-A464DD287E44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56;gd544ca2c39_0_112">
            <a:extLst>
              <a:ext uri="{FF2B5EF4-FFF2-40B4-BE49-F238E27FC236}">
                <a16:creationId xmlns:a16="http://schemas.microsoft.com/office/drawing/2014/main" id="{32419339-8507-418F-8A81-47D382E3ACE4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57;gd544ca2c39_0_112">
            <a:extLst>
              <a:ext uri="{FF2B5EF4-FFF2-40B4-BE49-F238E27FC236}">
                <a16:creationId xmlns:a16="http://schemas.microsoft.com/office/drawing/2014/main" id="{35289CD3-F828-4268-B2AA-64ED911D528C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2;gd544ca2c39_0_112">
            <a:extLst>
              <a:ext uri="{FF2B5EF4-FFF2-40B4-BE49-F238E27FC236}">
                <a16:creationId xmlns:a16="http://schemas.microsoft.com/office/drawing/2014/main" id="{B29E548D-7593-4D1F-B9EF-15B7A29308F8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3;gd544ca2c39_0_112">
            <a:extLst>
              <a:ext uri="{FF2B5EF4-FFF2-40B4-BE49-F238E27FC236}">
                <a16:creationId xmlns:a16="http://schemas.microsoft.com/office/drawing/2014/main" id="{8261CFC5-BA53-4ACB-84C5-F6C5000D4655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68;gd544ca2c39_0_112">
            <a:extLst>
              <a:ext uri="{FF2B5EF4-FFF2-40B4-BE49-F238E27FC236}">
                <a16:creationId xmlns:a16="http://schemas.microsoft.com/office/drawing/2014/main" id="{960EF745-A715-48F2-8DF2-863415A87F67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69;gd544ca2c39_0_112">
            <a:extLst>
              <a:ext uri="{FF2B5EF4-FFF2-40B4-BE49-F238E27FC236}">
                <a16:creationId xmlns:a16="http://schemas.microsoft.com/office/drawing/2014/main" id="{32F375C5-3F16-4DD0-BE67-B350C15CDA33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74;gd544ca2c39_0_112">
            <a:extLst>
              <a:ext uri="{FF2B5EF4-FFF2-40B4-BE49-F238E27FC236}">
                <a16:creationId xmlns:a16="http://schemas.microsoft.com/office/drawing/2014/main" id="{B01592E6-B8F5-4FCC-8BCE-EB6C257771C8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05;gd544ca2c39_0_112">
            <a:extLst>
              <a:ext uri="{FF2B5EF4-FFF2-40B4-BE49-F238E27FC236}">
                <a16:creationId xmlns:a16="http://schemas.microsoft.com/office/drawing/2014/main" id="{34C2025A-1B8D-423A-9278-CDCD2CAC1E08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2;gd544ca2c39_0_112">
            <a:extLst>
              <a:ext uri="{FF2B5EF4-FFF2-40B4-BE49-F238E27FC236}">
                <a16:creationId xmlns:a16="http://schemas.microsoft.com/office/drawing/2014/main" id="{0BB6ED67-A577-4888-A2D3-60AAAD0393B3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3;gd544ca2c39_0_112">
            <a:extLst>
              <a:ext uri="{FF2B5EF4-FFF2-40B4-BE49-F238E27FC236}">
                <a16:creationId xmlns:a16="http://schemas.microsoft.com/office/drawing/2014/main" id="{58914BC4-FF08-4A0C-B9BC-7A055A550EF6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4;gd544ca2c39_0_112">
            <a:extLst>
              <a:ext uri="{FF2B5EF4-FFF2-40B4-BE49-F238E27FC236}">
                <a16:creationId xmlns:a16="http://schemas.microsoft.com/office/drawing/2014/main" id="{CA02C340-F7E7-4451-BC54-11F01C7EAD9A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5;gd544ca2c39_0_112">
            <a:extLst>
              <a:ext uri="{FF2B5EF4-FFF2-40B4-BE49-F238E27FC236}">
                <a16:creationId xmlns:a16="http://schemas.microsoft.com/office/drawing/2014/main" id="{AC284957-FF8F-4FF0-810C-3F31312C9D85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6;gd544ca2c39_0_112">
            <a:extLst>
              <a:ext uri="{FF2B5EF4-FFF2-40B4-BE49-F238E27FC236}">
                <a16:creationId xmlns:a16="http://schemas.microsoft.com/office/drawing/2014/main" id="{4426A528-5E61-4332-8130-0039C452EC97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7;gd544ca2c39_0_112">
            <a:extLst>
              <a:ext uri="{FF2B5EF4-FFF2-40B4-BE49-F238E27FC236}">
                <a16:creationId xmlns:a16="http://schemas.microsoft.com/office/drawing/2014/main" id="{3D3E1135-AAA1-438D-9A6E-FF70238318D2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8;gd544ca2c39_0_112">
            <a:extLst>
              <a:ext uri="{FF2B5EF4-FFF2-40B4-BE49-F238E27FC236}">
                <a16:creationId xmlns:a16="http://schemas.microsoft.com/office/drawing/2014/main" id="{06CB21BF-EAD1-465F-AB53-8E431770F17F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9;gd544ca2c39_0_112">
            <a:extLst>
              <a:ext uri="{FF2B5EF4-FFF2-40B4-BE49-F238E27FC236}">
                <a16:creationId xmlns:a16="http://schemas.microsoft.com/office/drawing/2014/main" id="{3DC6BA9C-9384-4E36-AA6B-58757B6563F1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20;gd544ca2c39_0_112">
            <a:extLst>
              <a:ext uri="{FF2B5EF4-FFF2-40B4-BE49-F238E27FC236}">
                <a16:creationId xmlns:a16="http://schemas.microsoft.com/office/drawing/2014/main" id="{664EB7B3-590B-4B4B-BA16-FB79E895867D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52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pertin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3">
              <a:latin typeface="Helvetica Neue" panose="02000403000000020004" pitchFamily="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CD19E0-B90A-F331-3132-BAF475918F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588" y="-292"/>
            <a:ext cx="12193588" cy="68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B3E60C-A5D3-D106-AE94-3C16B77EB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4960582"/>
            <a:ext cx="2782502" cy="860837"/>
          </a:xfrm>
          <a:prstGeom prst="rect">
            <a:avLst/>
          </a:prstGeom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D9E0B221-82B9-BD97-6155-B2D7F7EE35A1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72CCDC1-07D9-5720-6024-FE08FBF3E297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F02DAE87-E0CF-8E32-8C2F-6F577DCF33D4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6D371B57-1411-C4B1-04F2-8E855011318D}"/>
              </a:ext>
            </a:extLst>
          </p:cNvPr>
          <p:cNvSpPr/>
          <p:nvPr userDrawn="1"/>
        </p:nvSpPr>
        <p:spPr>
          <a:xfrm>
            <a:off x="-1174667" y="1761702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82B70D27-75DE-0B33-6CC9-EC08BF3BEC0E}"/>
              </a:ext>
            </a:extLst>
          </p:cNvPr>
          <p:cNvSpPr/>
          <p:nvPr userDrawn="1"/>
        </p:nvSpPr>
        <p:spPr>
          <a:xfrm>
            <a:off x="-1174667" y="2345761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D47C6398-3C9F-F3AF-6BDB-A5EFFB9F41F6}"/>
              </a:ext>
            </a:extLst>
          </p:cNvPr>
          <p:cNvSpPr/>
          <p:nvPr userDrawn="1"/>
        </p:nvSpPr>
        <p:spPr>
          <a:xfrm>
            <a:off x="-1174667" y="2929820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56BCFE1A-ED36-F7CF-E379-AE3E15B52532}"/>
              </a:ext>
            </a:extLst>
          </p:cNvPr>
          <p:cNvSpPr/>
          <p:nvPr userDrawn="1"/>
        </p:nvSpPr>
        <p:spPr>
          <a:xfrm>
            <a:off x="-1174667" y="3513879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1990B73C-E2D1-C1D3-36F0-C63304A18A25}"/>
              </a:ext>
            </a:extLst>
          </p:cNvPr>
          <p:cNvSpPr/>
          <p:nvPr userDrawn="1"/>
        </p:nvSpPr>
        <p:spPr>
          <a:xfrm>
            <a:off x="-1174667" y="4097940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1998" tIns="71998" rIns="71998" bIns="71998" rtlCol="0" anchor="ctr"/>
          <a:lstStyle/>
          <a:p>
            <a:pPr marL="0" marR="0" lvl="0" indent="0" defTabSz="914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Google Shape;107;gd544ca2c39_0_112">
            <a:extLst>
              <a:ext uri="{FF2B5EF4-FFF2-40B4-BE49-F238E27FC236}">
                <a16:creationId xmlns:a16="http://schemas.microsoft.com/office/drawing/2014/main" id="{69230621-B4A6-9DD7-1256-AD5501D28BAF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8;gd544ca2c39_0_112">
            <a:extLst>
              <a:ext uri="{FF2B5EF4-FFF2-40B4-BE49-F238E27FC236}">
                <a16:creationId xmlns:a16="http://schemas.microsoft.com/office/drawing/2014/main" id="{EF91E2F1-B635-8EA1-631F-63730B70FB52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9;gd544ca2c39_0_112">
            <a:extLst>
              <a:ext uri="{FF2B5EF4-FFF2-40B4-BE49-F238E27FC236}">
                <a16:creationId xmlns:a16="http://schemas.microsoft.com/office/drawing/2014/main" id="{A378088C-B287-9CD0-128B-C69899E3DFBE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;gd544ca2c39_0_112">
            <a:extLst>
              <a:ext uri="{FF2B5EF4-FFF2-40B4-BE49-F238E27FC236}">
                <a16:creationId xmlns:a16="http://schemas.microsoft.com/office/drawing/2014/main" id="{397B34B6-FA37-07C3-EE9A-69EE05F191A1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2;gd544ca2c39_0_112">
            <a:extLst>
              <a:ext uri="{FF2B5EF4-FFF2-40B4-BE49-F238E27FC236}">
                <a16:creationId xmlns:a16="http://schemas.microsoft.com/office/drawing/2014/main" id="{A579DFA2-F3E8-154F-4B05-2DFB7CFCAFB9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3;gd544ca2c39_0_112">
            <a:extLst>
              <a:ext uri="{FF2B5EF4-FFF2-40B4-BE49-F238E27FC236}">
                <a16:creationId xmlns:a16="http://schemas.microsoft.com/office/drawing/2014/main" id="{FC735611-4338-A676-7837-ED82C1A97DD6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4;gd544ca2c39_0_112">
            <a:extLst>
              <a:ext uri="{FF2B5EF4-FFF2-40B4-BE49-F238E27FC236}">
                <a16:creationId xmlns:a16="http://schemas.microsoft.com/office/drawing/2014/main" id="{A27BED4C-6C54-99B1-B1CE-40F5D62847FD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5;gd544ca2c39_0_112">
            <a:extLst>
              <a:ext uri="{FF2B5EF4-FFF2-40B4-BE49-F238E27FC236}">
                <a16:creationId xmlns:a16="http://schemas.microsoft.com/office/drawing/2014/main" id="{9DB1B35B-F085-338C-F373-00240A2DF9FE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8;gd544ca2c39_0_112">
            <a:extLst>
              <a:ext uri="{FF2B5EF4-FFF2-40B4-BE49-F238E27FC236}">
                <a16:creationId xmlns:a16="http://schemas.microsoft.com/office/drawing/2014/main" id="{73729695-3DB4-A95A-15DE-13AAE94B8EE8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9;gd544ca2c39_0_112">
            <a:extLst>
              <a:ext uri="{FF2B5EF4-FFF2-40B4-BE49-F238E27FC236}">
                <a16:creationId xmlns:a16="http://schemas.microsoft.com/office/drawing/2014/main" id="{07E530C7-D75F-CB14-6B9A-A210DD7532C7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0;gd544ca2c39_0_112">
            <a:extLst>
              <a:ext uri="{FF2B5EF4-FFF2-40B4-BE49-F238E27FC236}">
                <a16:creationId xmlns:a16="http://schemas.microsoft.com/office/drawing/2014/main" id="{6704A29B-945E-1484-6DAC-C931667ABE22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1;gd544ca2c39_0_112">
            <a:extLst>
              <a:ext uri="{FF2B5EF4-FFF2-40B4-BE49-F238E27FC236}">
                <a16:creationId xmlns:a16="http://schemas.microsoft.com/office/drawing/2014/main" id="{A711C2DE-E981-8DA6-5ACF-8BAECADB17A2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4;gd544ca2c39_0_112">
            <a:extLst>
              <a:ext uri="{FF2B5EF4-FFF2-40B4-BE49-F238E27FC236}">
                <a16:creationId xmlns:a16="http://schemas.microsoft.com/office/drawing/2014/main" id="{37DCD2A6-2C1B-B9F9-E758-4F60F5C81FD2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5;gd544ca2c39_0_112">
            <a:extLst>
              <a:ext uri="{FF2B5EF4-FFF2-40B4-BE49-F238E27FC236}">
                <a16:creationId xmlns:a16="http://schemas.microsoft.com/office/drawing/2014/main" id="{536E3E23-C323-0088-ABC2-62F5D79D77AD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gd544ca2c39_0_112">
            <a:extLst>
              <a:ext uri="{FF2B5EF4-FFF2-40B4-BE49-F238E27FC236}">
                <a16:creationId xmlns:a16="http://schemas.microsoft.com/office/drawing/2014/main" id="{7B6B3503-7E96-85B4-0062-5460AA867348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;gd544ca2c39_0_112">
            <a:extLst>
              <a:ext uri="{FF2B5EF4-FFF2-40B4-BE49-F238E27FC236}">
                <a16:creationId xmlns:a16="http://schemas.microsoft.com/office/drawing/2014/main" id="{8F379C5F-8A33-9F6B-793C-9507601BA851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0;gd544ca2c39_0_112">
            <a:extLst>
              <a:ext uri="{FF2B5EF4-FFF2-40B4-BE49-F238E27FC236}">
                <a16:creationId xmlns:a16="http://schemas.microsoft.com/office/drawing/2014/main" id="{D51ABD0B-169F-FADA-4C23-B5D829A33A82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1;gd544ca2c39_0_112">
            <a:extLst>
              <a:ext uri="{FF2B5EF4-FFF2-40B4-BE49-F238E27FC236}">
                <a16:creationId xmlns:a16="http://schemas.microsoft.com/office/drawing/2014/main" id="{8066FC9D-E247-D9E9-9944-6668A0B22A0F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2;gd544ca2c39_0_112">
            <a:extLst>
              <a:ext uri="{FF2B5EF4-FFF2-40B4-BE49-F238E27FC236}">
                <a16:creationId xmlns:a16="http://schemas.microsoft.com/office/drawing/2014/main" id="{81120AEB-62D4-4D6E-04C6-1E07DEA4AFC6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3;gd544ca2c39_0_112">
            <a:extLst>
              <a:ext uri="{FF2B5EF4-FFF2-40B4-BE49-F238E27FC236}">
                <a16:creationId xmlns:a16="http://schemas.microsoft.com/office/drawing/2014/main" id="{35CB80E2-8FB0-5A71-F9B6-0C81CB2BEFD8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6;gd544ca2c39_0_112">
            <a:extLst>
              <a:ext uri="{FF2B5EF4-FFF2-40B4-BE49-F238E27FC236}">
                <a16:creationId xmlns:a16="http://schemas.microsoft.com/office/drawing/2014/main" id="{86DD5692-F5B0-50DC-4477-15321F9749F2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gd544ca2c39_0_112">
            <a:extLst>
              <a:ext uri="{FF2B5EF4-FFF2-40B4-BE49-F238E27FC236}">
                <a16:creationId xmlns:a16="http://schemas.microsoft.com/office/drawing/2014/main" id="{658B05B8-0600-8119-5503-FA28CC1B4DBB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8;gd544ca2c39_0_112">
            <a:extLst>
              <a:ext uri="{FF2B5EF4-FFF2-40B4-BE49-F238E27FC236}">
                <a16:creationId xmlns:a16="http://schemas.microsoft.com/office/drawing/2014/main" id="{225754CD-D5D4-1C39-59ED-E7FAD8D8FCA9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9;gd544ca2c39_0_112">
            <a:extLst>
              <a:ext uri="{FF2B5EF4-FFF2-40B4-BE49-F238E27FC236}">
                <a16:creationId xmlns:a16="http://schemas.microsoft.com/office/drawing/2014/main" id="{AE1E40D9-78C8-0BBB-5EF4-3B57FBE5D6A3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52;gd544ca2c39_0_112">
            <a:extLst>
              <a:ext uri="{FF2B5EF4-FFF2-40B4-BE49-F238E27FC236}">
                <a16:creationId xmlns:a16="http://schemas.microsoft.com/office/drawing/2014/main" id="{89B5BEC4-87C1-2F6F-9D8C-6D99DED028F3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53;gd544ca2c39_0_112">
            <a:extLst>
              <a:ext uri="{FF2B5EF4-FFF2-40B4-BE49-F238E27FC236}">
                <a16:creationId xmlns:a16="http://schemas.microsoft.com/office/drawing/2014/main" id="{B239D710-5A55-B435-FC86-6665CAA3CB84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4;gd544ca2c39_0_112">
            <a:extLst>
              <a:ext uri="{FF2B5EF4-FFF2-40B4-BE49-F238E27FC236}">
                <a16:creationId xmlns:a16="http://schemas.microsoft.com/office/drawing/2014/main" id="{CD104D16-49EE-48A1-6C45-A668A728A764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5;gd544ca2c39_0_112">
            <a:extLst>
              <a:ext uri="{FF2B5EF4-FFF2-40B4-BE49-F238E27FC236}">
                <a16:creationId xmlns:a16="http://schemas.microsoft.com/office/drawing/2014/main" id="{8C21551F-AC86-90D4-9894-AEAE3FD9FD60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8;gd544ca2c39_0_112">
            <a:extLst>
              <a:ext uri="{FF2B5EF4-FFF2-40B4-BE49-F238E27FC236}">
                <a16:creationId xmlns:a16="http://schemas.microsoft.com/office/drawing/2014/main" id="{F1F2B488-5A6E-A2CD-321F-3AB18D5BC1D8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9;gd544ca2c39_0_112">
            <a:extLst>
              <a:ext uri="{FF2B5EF4-FFF2-40B4-BE49-F238E27FC236}">
                <a16:creationId xmlns:a16="http://schemas.microsoft.com/office/drawing/2014/main" id="{AABC77D9-2717-0A95-EED1-B7BEDB5B6E0E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60;gd544ca2c39_0_112">
            <a:extLst>
              <a:ext uri="{FF2B5EF4-FFF2-40B4-BE49-F238E27FC236}">
                <a16:creationId xmlns:a16="http://schemas.microsoft.com/office/drawing/2014/main" id="{4B17FC88-5327-F7D4-BAC5-AAA2C781263D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1;gd544ca2c39_0_112">
            <a:extLst>
              <a:ext uri="{FF2B5EF4-FFF2-40B4-BE49-F238E27FC236}">
                <a16:creationId xmlns:a16="http://schemas.microsoft.com/office/drawing/2014/main" id="{1B42391A-A1E2-8793-B2DB-BA49EFAA643A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4;gd544ca2c39_0_112">
            <a:extLst>
              <a:ext uri="{FF2B5EF4-FFF2-40B4-BE49-F238E27FC236}">
                <a16:creationId xmlns:a16="http://schemas.microsoft.com/office/drawing/2014/main" id="{4AD0757A-57E9-5C1C-325A-6BD31569E0B3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5;gd544ca2c39_0_112">
            <a:extLst>
              <a:ext uri="{FF2B5EF4-FFF2-40B4-BE49-F238E27FC236}">
                <a16:creationId xmlns:a16="http://schemas.microsoft.com/office/drawing/2014/main" id="{0E2A61CB-F799-E5A6-1ED6-261FFD995856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6;gd544ca2c39_0_112">
            <a:extLst>
              <a:ext uri="{FF2B5EF4-FFF2-40B4-BE49-F238E27FC236}">
                <a16:creationId xmlns:a16="http://schemas.microsoft.com/office/drawing/2014/main" id="{C8EA286A-B325-CE83-9642-B8663C3185FA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7;gd544ca2c39_0_112">
            <a:extLst>
              <a:ext uri="{FF2B5EF4-FFF2-40B4-BE49-F238E27FC236}">
                <a16:creationId xmlns:a16="http://schemas.microsoft.com/office/drawing/2014/main" id="{856F8F2C-1526-78AF-3E03-FBB6D3AF7275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70;gd544ca2c39_0_112">
            <a:extLst>
              <a:ext uri="{FF2B5EF4-FFF2-40B4-BE49-F238E27FC236}">
                <a16:creationId xmlns:a16="http://schemas.microsoft.com/office/drawing/2014/main" id="{F8BC9CD0-0E52-9023-15B3-5A87E45583D1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71;gd544ca2c39_0_112">
            <a:extLst>
              <a:ext uri="{FF2B5EF4-FFF2-40B4-BE49-F238E27FC236}">
                <a16:creationId xmlns:a16="http://schemas.microsoft.com/office/drawing/2014/main" id="{1A87DB26-06FA-D695-3CA4-2F3C195567AD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2;gd544ca2c39_0_112">
            <a:extLst>
              <a:ext uri="{FF2B5EF4-FFF2-40B4-BE49-F238E27FC236}">
                <a16:creationId xmlns:a16="http://schemas.microsoft.com/office/drawing/2014/main" id="{03AEF278-F1F8-CE75-17FA-545FDDA86FFD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3;gd544ca2c39_0_112">
            <a:extLst>
              <a:ext uri="{FF2B5EF4-FFF2-40B4-BE49-F238E27FC236}">
                <a16:creationId xmlns:a16="http://schemas.microsoft.com/office/drawing/2014/main" id="{93BAEB4B-F7B2-CF0D-FB49-7CFCE0EA3C9E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06;gd544ca2c39_0_112">
            <a:extLst>
              <a:ext uri="{FF2B5EF4-FFF2-40B4-BE49-F238E27FC236}">
                <a16:creationId xmlns:a16="http://schemas.microsoft.com/office/drawing/2014/main" id="{D8A38C78-EABC-A263-788C-F12DB6BE19D9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1;gd544ca2c39_0_112">
            <a:extLst>
              <a:ext uri="{FF2B5EF4-FFF2-40B4-BE49-F238E27FC236}">
                <a16:creationId xmlns:a16="http://schemas.microsoft.com/office/drawing/2014/main" id="{0BB66419-1786-CBAF-CB9C-BF5ED015A787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1;gd544ca2c39_0_112">
            <a:extLst>
              <a:ext uri="{FF2B5EF4-FFF2-40B4-BE49-F238E27FC236}">
                <a16:creationId xmlns:a16="http://schemas.microsoft.com/office/drawing/2014/main" id="{6E126007-84D8-1517-EE9A-164AF71ED701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6;gd544ca2c39_0_112">
            <a:extLst>
              <a:ext uri="{FF2B5EF4-FFF2-40B4-BE49-F238E27FC236}">
                <a16:creationId xmlns:a16="http://schemas.microsoft.com/office/drawing/2014/main" id="{D545F85E-0D47-8158-2641-589140A9866F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7;gd544ca2c39_0_112">
            <a:extLst>
              <a:ext uri="{FF2B5EF4-FFF2-40B4-BE49-F238E27FC236}">
                <a16:creationId xmlns:a16="http://schemas.microsoft.com/office/drawing/2014/main" id="{7599A15F-2D29-6C6B-D724-C8068F36A0A7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2;gd544ca2c39_0_112">
            <a:extLst>
              <a:ext uri="{FF2B5EF4-FFF2-40B4-BE49-F238E27FC236}">
                <a16:creationId xmlns:a16="http://schemas.microsoft.com/office/drawing/2014/main" id="{08BF230A-1AD0-0798-323B-6B9359D8584E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3;gd544ca2c39_0_112">
            <a:extLst>
              <a:ext uri="{FF2B5EF4-FFF2-40B4-BE49-F238E27FC236}">
                <a16:creationId xmlns:a16="http://schemas.microsoft.com/office/drawing/2014/main" id="{0B72D01D-A576-2412-4EF3-94A0BB8195EA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8;gd544ca2c39_0_112">
            <a:extLst>
              <a:ext uri="{FF2B5EF4-FFF2-40B4-BE49-F238E27FC236}">
                <a16:creationId xmlns:a16="http://schemas.microsoft.com/office/drawing/2014/main" id="{6D881DA3-C1EC-1705-E641-1D2EDB5FC86B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9;gd544ca2c39_0_112">
            <a:extLst>
              <a:ext uri="{FF2B5EF4-FFF2-40B4-BE49-F238E27FC236}">
                <a16:creationId xmlns:a16="http://schemas.microsoft.com/office/drawing/2014/main" id="{9AC2F2D6-7F23-80E4-E8AD-4F438F8EE2DB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44;gd544ca2c39_0_112">
            <a:extLst>
              <a:ext uri="{FF2B5EF4-FFF2-40B4-BE49-F238E27FC236}">
                <a16:creationId xmlns:a16="http://schemas.microsoft.com/office/drawing/2014/main" id="{1E681589-5423-83F6-C2F9-42ED478CC1F4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5;gd544ca2c39_0_112">
            <a:extLst>
              <a:ext uri="{FF2B5EF4-FFF2-40B4-BE49-F238E27FC236}">
                <a16:creationId xmlns:a16="http://schemas.microsoft.com/office/drawing/2014/main" id="{4960316C-EBCD-55D3-F957-0842B14DAAA5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50;gd544ca2c39_0_112">
            <a:extLst>
              <a:ext uri="{FF2B5EF4-FFF2-40B4-BE49-F238E27FC236}">
                <a16:creationId xmlns:a16="http://schemas.microsoft.com/office/drawing/2014/main" id="{C96FB0C4-1B8C-83C7-B5F6-9181CC115135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51;gd544ca2c39_0_112">
            <a:extLst>
              <a:ext uri="{FF2B5EF4-FFF2-40B4-BE49-F238E27FC236}">
                <a16:creationId xmlns:a16="http://schemas.microsoft.com/office/drawing/2014/main" id="{0B20DCE1-DADA-D733-FB8D-50ECBD8E2A95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6;gd544ca2c39_0_112">
            <a:extLst>
              <a:ext uri="{FF2B5EF4-FFF2-40B4-BE49-F238E27FC236}">
                <a16:creationId xmlns:a16="http://schemas.microsoft.com/office/drawing/2014/main" id="{97E711E1-458E-D3F0-44CB-933D281D915D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7;gd544ca2c39_0_112">
            <a:extLst>
              <a:ext uri="{FF2B5EF4-FFF2-40B4-BE49-F238E27FC236}">
                <a16:creationId xmlns:a16="http://schemas.microsoft.com/office/drawing/2014/main" id="{7448A338-F40C-FCB8-9C86-782B5E725A4D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62;gd544ca2c39_0_112">
            <a:extLst>
              <a:ext uri="{FF2B5EF4-FFF2-40B4-BE49-F238E27FC236}">
                <a16:creationId xmlns:a16="http://schemas.microsoft.com/office/drawing/2014/main" id="{F9AE438F-B612-3C93-35A1-AF5AB5914009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63;gd544ca2c39_0_112">
            <a:extLst>
              <a:ext uri="{FF2B5EF4-FFF2-40B4-BE49-F238E27FC236}">
                <a16:creationId xmlns:a16="http://schemas.microsoft.com/office/drawing/2014/main" id="{BA20811D-8462-5852-D75C-98BE50C78300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8;gd544ca2c39_0_112">
            <a:extLst>
              <a:ext uri="{FF2B5EF4-FFF2-40B4-BE49-F238E27FC236}">
                <a16:creationId xmlns:a16="http://schemas.microsoft.com/office/drawing/2014/main" id="{ED653831-9DDD-9BE7-D84D-22D18866EC1A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9;gd544ca2c39_0_112">
            <a:extLst>
              <a:ext uri="{FF2B5EF4-FFF2-40B4-BE49-F238E27FC236}">
                <a16:creationId xmlns:a16="http://schemas.microsoft.com/office/drawing/2014/main" id="{F2C02645-D76E-CD73-FC76-759EF8F2B685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74;gd544ca2c39_0_112">
            <a:extLst>
              <a:ext uri="{FF2B5EF4-FFF2-40B4-BE49-F238E27FC236}">
                <a16:creationId xmlns:a16="http://schemas.microsoft.com/office/drawing/2014/main" id="{7CB00200-9662-1CE0-916C-87F03B886B19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05;gd544ca2c39_0_112">
            <a:extLst>
              <a:ext uri="{FF2B5EF4-FFF2-40B4-BE49-F238E27FC236}">
                <a16:creationId xmlns:a16="http://schemas.microsoft.com/office/drawing/2014/main" id="{C62B0FCC-4B87-A1D8-DB2D-DDD731A2919C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2;gd544ca2c39_0_112">
            <a:extLst>
              <a:ext uri="{FF2B5EF4-FFF2-40B4-BE49-F238E27FC236}">
                <a16:creationId xmlns:a16="http://schemas.microsoft.com/office/drawing/2014/main" id="{F99902BB-AEDB-873E-B5AF-F3E61C78B10F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3;gd544ca2c39_0_112">
            <a:extLst>
              <a:ext uri="{FF2B5EF4-FFF2-40B4-BE49-F238E27FC236}">
                <a16:creationId xmlns:a16="http://schemas.microsoft.com/office/drawing/2014/main" id="{6AB45AE4-E273-BE1F-05C7-D8FFBFDAB030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4;gd544ca2c39_0_112">
            <a:extLst>
              <a:ext uri="{FF2B5EF4-FFF2-40B4-BE49-F238E27FC236}">
                <a16:creationId xmlns:a16="http://schemas.microsoft.com/office/drawing/2014/main" id="{5231789B-74A4-6CA6-DD8C-0220FB0C861E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5;gd544ca2c39_0_112">
            <a:extLst>
              <a:ext uri="{FF2B5EF4-FFF2-40B4-BE49-F238E27FC236}">
                <a16:creationId xmlns:a16="http://schemas.microsoft.com/office/drawing/2014/main" id="{2A9F4E8B-2800-DC42-B46A-041FF8ED1088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6;gd544ca2c39_0_112">
            <a:extLst>
              <a:ext uri="{FF2B5EF4-FFF2-40B4-BE49-F238E27FC236}">
                <a16:creationId xmlns:a16="http://schemas.microsoft.com/office/drawing/2014/main" id="{282FFFBA-139D-12AC-48D8-1FB27E43D041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7;gd544ca2c39_0_112">
            <a:extLst>
              <a:ext uri="{FF2B5EF4-FFF2-40B4-BE49-F238E27FC236}">
                <a16:creationId xmlns:a16="http://schemas.microsoft.com/office/drawing/2014/main" id="{E2CAD57B-F60C-F0B4-BC6C-2A9C57E4D3A0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8;gd544ca2c39_0_112">
            <a:extLst>
              <a:ext uri="{FF2B5EF4-FFF2-40B4-BE49-F238E27FC236}">
                <a16:creationId xmlns:a16="http://schemas.microsoft.com/office/drawing/2014/main" id="{FFA0A177-4CF6-1ED8-9940-0E8B02B0ABFE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9;gd544ca2c39_0_112">
            <a:extLst>
              <a:ext uri="{FF2B5EF4-FFF2-40B4-BE49-F238E27FC236}">
                <a16:creationId xmlns:a16="http://schemas.microsoft.com/office/drawing/2014/main" id="{9C0396AF-1AF8-AE92-E079-465E2BBB7B58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20;gd544ca2c39_0_112">
            <a:extLst>
              <a:ext uri="{FF2B5EF4-FFF2-40B4-BE49-F238E27FC236}">
                <a16:creationId xmlns:a16="http://schemas.microsoft.com/office/drawing/2014/main" id="{B73FB885-8047-FDDB-2B6D-0A15B1B174E3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3" tIns="40749" rIns="81523" bIns="40749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B32C5C67-C3F8-213F-5767-A6AFA8A2B59D}"/>
              </a:ext>
            </a:extLst>
          </p:cNvPr>
          <p:cNvSpPr/>
          <p:nvPr userDrawn="1"/>
        </p:nvSpPr>
        <p:spPr bwMode="auto">
          <a:xfrm>
            <a:off x="577402" y="2610727"/>
            <a:ext cx="5674821" cy="2056276"/>
          </a:xfrm>
          <a:prstGeom prst="rect">
            <a:avLst/>
          </a:prstGeom>
          <a:solidFill>
            <a:schemeClr val="bg1">
              <a:alpha val="1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D8DCED"/>
              </a:solidFill>
              <a:effectLst/>
              <a:uLnTx/>
              <a:uFillTx/>
              <a:latin typeface="Helvetica Neue" pitchFamily="-112" charset="0"/>
              <a:ea typeface="+mn-ea"/>
              <a:cs typeface="+mn-cs"/>
            </a:endParaRP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2A5E2F06-4952-672F-FBD9-E8608021EBEC}"/>
              </a:ext>
            </a:extLst>
          </p:cNvPr>
          <p:cNvCxnSpPr>
            <a:cxnSpLocks/>
          </p:cNvCxnSpPr>
          <p:nvPr userDrawn="1"/>
        </p:nvCxnSpPr>
        <p:spPr>
          <a:xfrm>
            <a:off x="270424" y="2610727"/>
            <a:ext cx="0" cy="433540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egnaposto contenuto 86">
            <a:extLst>
              <a:ext uri="{FF2B5EF4-FFF2-40B4-BE49-F238E27FC236}">
                <a16:creationId xmlns:a16="http://schemas.microsoft.com/office/drawing/2014/main" id="{98A327B8-9F2F-B529-17AC-CB52BD0ED7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38" y="2714626"/>
            <a:ext cx="5287962" cy="71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2pPr>
            <a:lvl3pPr marL="914406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3pPr>
            <a:lvl4pPr marL="1371609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4pPr>
            <a:lvl5pPr marL="1828812" indent="0">
              <a:buNone/>
              <a:defRPr b="1">
                <a:solidFill>
                  <a:schemeClr val="bg1"/>
                </a:solidFill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9" name="Segnaposto contenuto 88">
            <a:extLst>
              <a:ext uri="{FF2B5EF4-FFF2-40B4-BE49-F238E27FC236}">
                <a16:creationId xmlns:a16="http://schemas.microsoft.com/office/drawing/2014/main" id="{62F01AE4-585A-344E-8B4C-55F8C62A3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8039" y="4356001"/>
            <a:ext cx="3406775" cy="2581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2pPr>
            <a:lvl3pPr marL="914406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3pPr>
            <a:lvl4pPr marL="1371609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4pPr>
            <a:lvl5pPr marL="1828812" indent="0">
              <a:buNone/>
              <a:defRPr sz="1400" i="1">
                <a:solidFill>
                  <a:schemeClr val="bg1"/>
                </a:solidFill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1" name="Segnaposto contenuto 90">
            <a:extLst>
              <a:ext uri="{FF2B5EF4-FFF2-40B4-BE49-F238E27FC236}">
                <a16:creationId xmlns:a16="http://schemas.microsoft.com/office/drawing/2014/main" id="{F4003B1F-4B47-1224-14B6-56EB29E38C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8038" y="3587750"/>
            <a:ext cx="5287962" cy="552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Helvetica Neue" panose="02000403000000020004" pitchFamily="2"/>
              </a:defRPr>
            </a:lvl1pPr>
            <a:lvl2pPr marL="457203" indent="0">
              <a:buNone/>
              <a:defRPr sz="1600">
                <a:latin typeface="Helvetica Neue" panose="02000403000000020004" pitchFamily="2"/>
              </a:defRPr>
            </a:lvl2pPr>
            <a:lvl3pPr marL="914406" indent="0">
              <a:buNone/>
              <a:defRPr sz="1600">
                <a:latin typeface="Helvetica Neue" panose="02000403000000020004" pitchFamily="2"/>
              </a:defRPr>
            </a:lvl3pPr>
            <a:lvl4pPr marL="1371609" indent="0">
              <a:buNone/>
              <a:defRPr sz="1600">
                <a:latin typeface="Helvetica Neue" panose="02000403000000020004" pitchFamily="2"/>
              </a:defRPr>
            </a:lvl4pPr>
            <a:lvl5pPr marL="1828812" indent="0">
              <a:buNone/>
              <a:defRPr sz="1600">
                <a:latin typeface="Helvetica Neue" panose="02000403000000020004" pitchFamily="2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173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403000000020004" pitchFamily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C6CC03-2EE2-EF89-BC05-D2D441580A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9524"/>
            <a:ext cx="12192001" cy="68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873CF8-651D-F042-924F-94419B7411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31607" y="389853"/>
            <a:ext cx="524232" cy="16218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B3E60C-A5D3-D106-AE94-3C16B77EBB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4960581"/>
            <a:ext cx="2782502" cy="860837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90D24FD-F35A-4B5C-8E05-6C39D93C14FD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69E66B24-A86C-4711-A74B-76AD3D076A38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053E20ED-42C4-4EF2-A987-AE2DF06227CD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E54B8D9E-A42D-441A-9654-AC14E6628DA9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F2AA50C4-51B1-4F83-8A18-9BD982315B79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C22C23B8-479C-4B05-B948-CC8EF0C02F41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348C986B-E7AD-4D52-8F39-9BFA3B6D75AF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5458E9D-3F35-488A-8303-92716E84CC9F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Google Shape;107;gd544ca2c39_0_112">
            <a:extLst>
              <a:ext uri="{FF2B5EF4-FFF2-40B4-BE49-F238E27FC236}">
                <a16:creationId xmlns:a16="http://schemas.microsoft.com/office/drawing/2014/main" id="{50D8C1FA-8F05-48C0-B3A7-7FBD0909259E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8;gd544ca2c39_0_112">
            <a:extLst>
              <a:ext uri="{FF2B5EF4-FFF2-40B4-BE49-F238E27FC236}">
                <a16:creationId xmlns:a16="http://schemas.microsoft.com/office/drawing/2014/main" id="{98B632FA-485B-48CC-809B-9ACBA1FDE6A9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9;gd544ca2c39_0_112">
            <a:extLst>
              <a:ext uri="{FF2B5EF4-FFF2-40B4-BE49-F238E27FC236}">
                <a16:creationId xmlns:a16="http://schemas.microsoft.com/office/drawing/2014/main" id="{8124F68A-8BE3-438D-B60D-ECE02E28707B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0;gd544ca2c39_0_112">
            <a:extLst>
              <a:ext uri="{FF2B5EF4-FFF2-40B4-BE49-F238E27FC236}">
                <a16:creationId xmlns:a16="http://schemas.microsoft.com/office/drawing/2014/main" id="{C290694B-D783-427B-A274-25F92AB6AC70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2;gd544ca2c39_0_112">
            <a:extLst>
              <a:ext uri="{FF2B5EF4-FFF2-40B4-BE49-F238E27FC236}">
                <a16:creationId xmlns:a16="http://schemas.microsoft.com/office/drawing/2014/main" id="{8B2BEF7C-00A4-4996-B5A7-012157CA1379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3;gd544ca2c39_0_112">
            <a:extLst>
              <a:ext uri="{FF2B5EF4-FFF2-40B4-BE49-F238E27FC236}">
                <a16:creationId xmlns:a16="http://schemas.microsoft.com/office/drawing/2014/main" id="{B2019428-C5DF-47FE-91D6-F1391932A8AB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4;gd544ca2c39_0_112">
            <a:extLst>
              <a:ext uri="{FF2B5EF4-FFF2-40B4-BE49-F238E27FC236}">
                <a16:creationId xmlns:a16="http://schemas.microsoft.com/office/drawing/2014/main" id="{8934F7E0-DFC8-43E4-86D9-5A53F3885C05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5;gd544ca2c39_0_112">
            <a:extLst>
              <a:ext uri="{FF2B5EF4-FFF2-40B4-BE49-F238E27FC236}">
                <a16:creationId xmlns:a16="http://schemas.microsoft.com/office/drawing/2014/main" id="{8AE56770-0088-41F5-80D4-02468D6B90F6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28;gd544ca2c39_0_112">
            <a:extLst>
              <a:ext uri="{FF2B5EF4-FFF2-40B4-BE49-F238E27FC236}">
                <a16:creationId xmlns:a16="http://schemas.microsoft.com/office/drawing/2014/main" id="{36FE059A-1840-49B9-A81D-F2A149E115CB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29;gd544ca2c39_0_112">
            <a:extLst>
              <a:ext uri="{FF2B5EF4-FFF2-40B4-BE49-F238E27FC236}">
                <a16:creationId xmlns:a16="http://schemas.microsoft.com/office/drawing/2014/main" id="{48A4A3D0-85A3-4A8C-BF7A-D2376568FB2B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0;gd544ca2c39_0_112">
            <a:extLst>
              <a:ext uri="{FF2B5EF4-FFF2-40B4-BE49-F238E27FC236}">
                <a16:creationId xmlns:a16="http://schemas.microsoft.com/office/drawing/2014/main" id="{B93D263C-B91B-4E01-8AFA-B68C171D202A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1;gd544ca2c39_0_112">
            <a:extLst>
              <a:ext uri="{FF2B5EF4-FFF2-40B4-BE49-F238E27FC236}">
                <a16:creationId xmlns:a16="http://schemas.microsoft.com/office/drawing/2014/main" id="{BDCA00A8-C1C3-4AB9-BA24-A8C567E8A936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4;gd544ca2c39_0_112">
            <a:extLst>
              <a:ext uri="{FF2B5EF4-FFF2-40B4-BE49-F238E27FC236}">
                <a16:creationId xmlns:a16="http://schemas.microsoft.com/office/drawing/2014/main" id="{A6745DA4-D545-4910-8D45-50E45CB5D26C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5;gd544ca2c39_0_112">
            <a:extLst>
              <a:ext uri="{FF2B5EF4-FFF2-40B4-BE49-F238E27FC236}">
                <a16:creationId xmlns:a16="http://schemas.microsoft.com/office/drawing/2014/main" id="{2C608685-990E-47B5-B6A4-D53A0554DB40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6;gd544ca2c39_0_112">
            <a:extLst>
              <a:ext uri="{FF2B5EF4-FFF2-40B4-BE49-F238E27FC236}">
                <a16:creationId xmlns:a16="http://schemas.microsoft.com/office/drawing/2014/main" id="{97398D14-FDF3-4968-B73F-795E171B61AA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7;gd544ca2c39_0_112">
            <a:extLst>
              <a:ext uri="{FF2B5EF4-FFF2-40B4-BE49-F238E27FC236}">
                <a16:creationId xmlns:a16="http://schemas.microsoft.com/office/drawing/2014/main" id="{CBBAE62D-9925-4A98-8FE9-3906B5FF2680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0;gd544ca2c39_0_112">
            <a:extLst>
              <a:ext uri="{FF2B5EF4-FFF2-40B4-BE49-F238E27FC236}">
                <a16:creationId xmlns:a16="http://schemas.microsoft.com/office/drawing/2014/main" id="{2A6BF67D-D0E2-4CA3-9130-0A45BBAD2C74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1;gd544ca2c39_0_112">
            <a:extLst>
              <a:ext uri="{FF2B5EF4-FFF2-40B4-BE49-F238E27FC236}">
                <a16:creationId xmlns:a16="http://schemas.microsoft.com/office/drawing/2014/main" id="{7549B709-8FDC-4C8B-AB5D-CFDB3719E493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2;gd544ca2c39_0_112">
            <a:extLst>
              <a:ext uri="{FF2B5EF4-FFF2-40B4-BE49-F238E27FC236}">
                <a16:creationId xmlns:a16="http://schemas.microsoft.com/office/drawing/2014/main" id="{F51C8567-728A-42D5-8C9A-1A096CBE84F2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3;gd544ca2c39_0_112">
            <a:extLst>
              <a:ext uri="{FF2B5EF4-FFF2-40B4-BE49-F238E27FC236}">
                <a16:creationId xmlns:a16="http://schemas.microsoft.com/office/drawing/2014/main" id="{34B41F0D-2605-485F-A87A-223DF496D8C7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gd544ca2c39_0_112">
            <a:extLst>
              <a:ext uri="{FF2B5EF4-FFF2-40B4-BE49-F238E27FC236}">
                <a16:creationId xmlns:a16="http://schemas.microsoft.com/office/drawing/2014/main" id="{7ACA15A8-F01F-45EE-8608-DD6908E09484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7;gd544ca2c39_0_112">
            <a:extLst>
              <a:ext uri="{FF2B5EF4-FFF2-40B4-BE49-F238E27FC236}">
                <a16:creationId xmlns:a16="http://schemas.microsoft.com/office/drawing/2014/main" id="{31A8F2EB-7EB3-443C-BFBD-3D31E5BC1A83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48;gd544ca2c39_0_112">
            <a:extLst>
              <a:ext uri="{FF2B5EF4-FFF2-40B4-BE49-F238E27FC236}">
                <a16:creationId xmlns:a16="http://schemas.microsoft.com/office/drawing/2014/main" id="{40F099C7-2180-4760-846A-DFFD38B20324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49;gd544ca2c39_0_112">
            <a:extLst>
              <a:ext uri="{FF2B5EF4-FFF2-40B4-BE49-F238E27FC236}">
                <a16:creationId xmlns:a16="http://schemas.microsoft.com/office/drawing/2014/main" id="{EE81D1E3-6340-4AAE-924A-4F816EC046D9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2;gd544ca2c39_0_112">
            <a:extLst>
              <a:ext uri="{FF2B5EF4-FFF2-40B4-BE49-F238E27FC236}">
                <a16:creationId xmlns:a16="http://schemas.microsoft.com/office/drawing/2014/main" id="{38AEB471-F075-4850-889F-B945CBEC4961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3;gd544ca2c39_0_112">
            <a:extLst>
              <a:ext uri="{FF2B5EF4-FFF2-40B4-BE49-F238E27FC236}">
                <a16:creationId xmlns:a16="http://schemas.microsoft.com/office/drawing/2014/main" id="{1F5C4FFA-7CC4-4FA9-8698-56FEA19E641D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4;gd544ca2c39_0_112">
            <a:extLst>
              <a:ext uri="{FF2B5EF4-FFF2-40B4-BE49-F238E27FC236}">
                <a16:creationId xmlns:a16="http://schemas.microsoft.com/office/drawing/2014/main" id="{453F65BD-7FE7-442A-86CD-E0B49FF30A92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5;gd544ca2c39_0_112">
            <a:extLst>
              <a:ext uri="{FF2B5EF4-FFF2-40B4-BE49-F238E27FC236}">
                <a16:creationId xmlns:a16="http://schemas.microsoft.com/office/drawing/2014/main" id="{180C01E7-6B37-485D-A0FF-EF6067B60F58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58;gd544ca2c39_0_112">
            <a:extLst>
              <a:ext uri="{FF2B5EF4-FFF2-40B4-BE49-F238E27FC236}">
                <a16:creationId xmlns:a16="http://schemas.microsoft.com/office/drawing/2014/main" id="{0C7F878F-D8C0-4F3D-8505-C34BC7448A92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59;gd544ca2c39_0_112">
            <a:extLst>
              <a:ext uri="{FF2B5EF4-FFF2-40B4-BE49-F238E27FC236}">
                <a16:creationId xmlns:a16="http://schemas.microsoft.com/office/drawing/2014/main" id="{D3621741-C0E4-46C2-8C05-CCE58523C6DD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0;gd544ca2c39_0_112">
            <a:extLst>
              <a:ext uri="{FF2B5EF4-FFF2-40B4-BE49-F238E27FC236}">
                <a16:creationId xmlns:a16="http://schemas.microsoft.com/office/drawing/2014/main" id="{EAF49690-3036-41AC-B8BD-AC07358BA185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1;gd544ca2c39_0_112">
            <a:extLst>
              <a:ext uri="{FF2B5EF4-FFF2-40B4-BE49-F238E27FC236}">
                <a16:creationId xmlns:a16="http://schemas.microsoft.com/office/drawing/2014/main" id="{E418CA38-3C17-455F-B6AD-744A39F43303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4;gd544ca2c39_0_112">
            <a:extLst>
              <a:ext uri="{FF2B5EF4-FFF2-40B4-BE49-F238E27FC236}">
                <a16:creationId xmlns:a16="http://schemas.microsoft.com/office/drawing/2014/main" id="{E90367DC-F922-4CCC-8928-23CAC66063AF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5;gd544ca2c39_0_112">
            <a:extLst>
              <a:ext uri="{FF2B5EF4-FFF2-40B4-BE49-F238E27FC236}">
                <a16:creationId xmlns:a16="http://schemas.microsoft.com/office/drawing/2014/main" id="{DB1AFB7F-2869-4DA1-99F2-B2D6CE9C7B14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66;gd544ca2c39_0_112">
            <a:extLst>
              <a:ext uri="{FF2B5EF4-FFF2-40B4-BE49-F238E27FC236}">
                <a16:creationId xmlns:a16="http://schemas.microsoft.com/office/drawing/2014/main" id="{A63E5CF8-E738-442A-B2C7-C30FE601DF16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67;gd544ca2c39_0_112">
            <a:extLst>
              <a:ext uri="{FF2B5EF4-FFF2-40B4-BE49-F238E27FC236}">
                <a16:creationId xmlns:a16="http://schemas.microsoft.com/office/drawing/2014/main" id="{156D0C33-C1F5-437C-A7D5-ED1AC881E33F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0;gd544ca2c39_0_112">
            <a:extLst>
              <a:ext uri="{FF2B5EF4-FFF2-40B4-BE49-F238E27FC236}">
                <a16:creationId xmlns:a16="http://schemas.microsoft.com/office/drawing/2014/main" id="{D494B802-74CB-41C4-96FC-8042BA521940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1;gd544ca2c39_0_112">
            <a:extLst>
              <a:ext uri="{FF2B5EF4-FFF2-40B4-BE49-F238E27FC236}">
                <a16:creationId xmlns:a16="http://schemas.microsoft.com/office/drawing/2014/main" id="{75C4FE95-E6CE-4B78-8D9A-3C6426D5A583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72;gd544ca2c39_0_112">
            <a:extLst>
              <a:ext uri="{FF2B5EF4-FFF2-40B4-BE49-F238E27FC236}">
                <a16:creationId xmlns:a16="http://schemas.microsoft.com/office/drawing/2014/main" id="{411B282B-C158-46EB-BFCD-04C0B07A4191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73;gd544ca2c39_0_112">
            <a:extLst>
              <a:ext uri="{FF2B5EF4-FFF2-40B4-BE49-F238E27FC236}">
                <a16:creationId xmlns:a16="http://schemas.microsoft.com/office/drawing/2014/main" id="{5BC425D2-140A-4B7B-8699-6DDDB072503F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06;gd544ca2c39_0_112">
            <a:extLst>
              <a:ext uri="{FF2B5EF4-FFF2-40B4-BE49-F238E27FC236}">
                <a16:creationId xmlns:a16="http://schemas.microsoft.com/office/drawing/2014/main" id="{E1D1C03F-DC76-408B-9E73-96DD4937DECB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11;gd544ca2c39_0_112">
            <a:extLst>
              <a:ext uri="{FF2B5EF4-FFF2-40B4-BE49-F238E27FC236}">
                <a16:creationId xmlns:a16="http://schemas.microsoft.com/office/drawing/2014/main" id="{1652E42B-CD77-4B42-926E-71230F5E0AE9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1;gd544ca2c39_0_112">
            <a:extLst>
              <a:ext uri="{FF2B5EF4-FFF2-40B4-BE49-F238E27FC236}">
                <a16:creationId xmlns:a16="http://schemas.microsoft.com/office/drawing/2014/main" id="{5D36FAFD-9479-408B-8C22-F74847B52B65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6;gd544ca2c39_0_112">
            <a:extLst>
              <a:ext uri="{FF2B5EF4-FFF2-40B4-BE49-F238E27FC236}">
                <a16:creationId xmlns:a16="http://schemas.microsoft.com/office/drawing/2014/main" id="{7C58999B-5774-421B-B271-74C363B0D135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7;gd544ca2c39_0_112">
            <a:extLst>
              <a:ext uri="{FF2B5EF4-FFF2-40B4-BE49-F238E27FC236}">
                <a16:creationId xmlns:a16="http://schemas.microsoft.com/office/drawing/2014/main" id="{A26C92A3-C403-4B0D-8CB2-A445AB6B0270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2;gd544ca2c39_0_112">
            <a:extLst>
              <a:ext uri="{FF2B5EF4-FFF2-40B4-BE49-F238E27FC236}">
                <a16:creationId xmlns:a16="http://schemas.microsoft.com/office/drawing/2014/main" id="{010B8027-6266-4BDF-96A4-E6DB6EFBF4A6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3;gd544ca2c39_0_112">
            <a:extLst>
              <a:ext uri="{FF2B5EF4-FFF2-40B4-BE49-F238E27FC236}">
                <a16:creationId xmlns:a16="http://schemas.microsoft.com/office/drawing/2014/main" id="{6E7A7695-AEE6-4F3E-AEEA-04643727731B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38;gd544ca2c39_0_112">
            <a:extLst>
              <a:ext uri="{FF2B5EF4-FFF2-40B4-BE49-F238E27FC236}">
                <a16:creationId xmlns:a16="http://schemas.microsoft.com/office/drawing/2014/main" id="{0FF4A2F5-6B4C-451B-B71F-03C0A7BB0878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39;gd544ca2c39_0_112">
            <a:extLst>
              <a:ext uri="{FF2B5EF4-FFF2-40B4-BE49-F238E27FC236}">
                <a16:creationId xmlns:a16="http://schemas.microsoft.com/office/drawing/2014/main" id="{B78DC9CD-193A-43BD-9E5F-E0E65532429E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44;gd544ca2c39_0_112">
            <a:extLst>
              <a:ext uri="{FF2B5EF4-FFF2-40B4-BE49-F238E27FC236}">
                <a16:creationId xmlns:a16="http://schemas.microsoft.com/office/drawing/2014/main" id="{64B5253E-0851-4F4C-9A77-E36501DCB1A4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45;gd544ca2c39_0_112">
            <a:extLst>
              <a:ext uri="{FF2B5EF4-FFF2-40B4-BE49-F238E27FC236}">
                <a16:creationId xmlns:a16="http://schemas.microsoft.com/office/drawing/2014/main" id="{780EB709-1090-4F97-B27A-B722AB3AD7F4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0;gd544ca2c39_0_112">
            <a:extLst>
              <a:ext uri="{FF2B5EF4-FFF2-40B4-BE49-F238E27FC236}">
                <a16:creationId xmlns:a16="http://schemas.microsoft.com/office/drawing/2014/main" id="{0E090D23-AC51-4091-8806-F2587EB5DF0F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1;gd544ca2c39_0_112">
            <a:extLst>
              <a:ext uri="{FF2B5EF4-FFF2-40B4-BE49-F238E27FC236}">
                <a16:creationId xmlns:a16="http://schemas.microsoft.com/office/drawing/2014/main" id="{1C3C5DCF-3447-456D-A266-B552519E7383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56;gd544ca2c39_0_112">
            <a:extLst>
              <a:ext uri="{FF2B5EF4-FFF2-40B4-BE49-F238E27FC236}">
                <a16:creationId xmlns:a16="http://schemas.microsoft.com/office/drawing/2014/main" id="{E3447B7F-18C7-4989-8926-F1A14232CA0D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57;gd544ca2c39_0_112">
            <a:extLst>
              <a:ext uri="{FF2B5EF4-FFF2-40B4-BE49-F238E27FC236}">
                <a16:creationId xmlns:a16="http://schemas.microsoft.com/office/drawing/2014/main" id="{9CEA63F5-63DE-4AFB-9071-6FF434121AA3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2;gd544ca2c39_0_112">
            <a:extLst>
              <a:ext uri="{FF2B5EF4-FFF2-40B4-BE49-F238E27FC236}">
                <a16:creationId xmlns:a16="http://schemas.microsoft.com/office/drawing/2014/main" id="{879AF892-05CE-44EA-BEB5-F30F4ABCCD11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3;gd544ca2c39_0_112">
            <a:extLst>
              <a:ext uri="{FF2B5EF4-FFF2-40B4-BE49-F238E27FC236}">
                <a16:creationId xmlns:a16="http://schemas.microsoft.com/office/drawing/2014/main" id="{382A59B2-729A-45F9-8E94-A1ABE05F642F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68;gd544ca2c39_0_112">
            <a:extLst>
              <a:ext uri="{FF2B5EF4-FFF2-40B4-BE49-F238E27FC236}">
                <a16:creationId xmlns:a16="http://schemas.microsoft.com/office/drawing/2014/main" id="{36E1A280-3D0C-416C-AB05-76104AD0725E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69;gd544ca2c39_0_112">
            <a:extLst>
              <a:ext uri="{FF2B5EF4-FFF2-40B4-BE49-F238E27FC236}">
                <a16:creationId xmlns:a16="http://schemas.microsoft.com/office/drawing/2014/main" id="{64C7B803-A3BF-4B39-97F4-6B9D75ED340B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74;gd544ca2c39_0_112">
            <a:extLst>
              <a:ext uri="{FF2B5EF4-FFF2-40B4-BE49-F238E27FC236}">
                <a16:creationId xmlns:a16="http://schemas.microsoft.com/office/drawing/2014/main" id="{E57D4831-6B41-4274-B214-20C6A07FA072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05;gd544ca2c39_0_112">
            <a:extLst>
              <a:ext uri="{FF2B5EF4-FFF2-40B4-BE49-F238E27FC236}">
                <a16:creationId xmlns:a16="http://schemas.microsoft.com/office/drawing/2014/main" id="{4139AB89-ED53-4EAB-8030-6CA2A42F4F79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2;gd544ca2c39_0_112">
            <a:extLst>
              <a:ext uri="{FF2B5EF4-FFF2-40B4-BE49-F238E27FC236}">
                <a16:creationId xmlns:a16="http://schemas.microsoft.com/office/drawing/2014/main" id="{7EA32B97-C15E-46A6-A5B1-46FCFB87966D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3;gd544ca2c39_0_112">
            <a:extLst>
              <a:ext uri="{FF2B5EF4-FFF2-40B4-BE49-F238E27FC236}">
                <a16:creationId xmlns:a16="http://schemas.microsoft.com/office/drawing/2014/main" id="{40B88CCF-ABDA-44A6-8BA1-79968121656A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4;gd544ca2c39_0_112">
            <a:extLst>
              <a:ext uri="{FF2B5EF4-FFF2-40B4-BE49-F238E27FC236}">
                <a16:creationId xmlns:a16="http://schemas.microsoft.com/office/drawing/2014/main" id="{8CE45BA2-3BD9-4B02-8C0B-80BFA5651F82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5;gd544ca2c39_0_112">
            <a:extLst>
              <a:ext uri="{FF2B5EF4-FFF2-40B4-BE49-F238E27FC236}">
                <a16:creationId xmlns:a16="http://schemas.microsoft.com/office/drawing/2014/main" id="{51945927-D10D-46EE-A111-7B6592FA2B50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6;gd544ca2c39_0_112">
            <a:extLst>
              <a:ext uri="{FF2B5EF4-FFF2-40B4-BE49-F238E27FC236}">
                <a16:creationId xmlns:a16="http://schemas.microsoft.com/office/drawing/2014/main" id="{F2B1F765-4424-4F71-8E48-3077F3A0E206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7;gd544ca2c39_0_112">
            <a:extLst>
              <a:ext uri="{FF2B5EF4-FFF2-40B4-BE49-F238E27FC236}">
                <a16:creationId xmlns:a16="http://schemas.microsoft.com/office/drawing/2014/main" id="{F32A5D86-8D7F-4FC8-9C63-B6BFB78B8169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18;gd544ca2c39_0_112">
            <a:extLst>
              <a:ext uri="{FF2B5EF4-FFF2-40B4-BE49-F238E27FC236}">
                <a16:creationId xmlns:a16="http://schemas.microsoft.com/office/drawing/2014/main" id="{0B36CBFE-68C8-4691-8AD0-9AD2F65772AB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119;gd544ca2c39_0_112">
            <a:extLst>
              <a:ext uri="{FF2B5EF4-FFF2-40B4-BE49-F238E27FC236}">
                <a16:creationId xmlns:a16="http://schemas.microsoft.com/office/drawing/2014/main" id="{F489BDDC-CEB0-416F-87D7-CBA4ED36C06E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120;gd544ca2c39_0_112">
            <a:extLst>
              <a:ext uri="{FF2B5EF4-FFF2-40B4-BE49-F238E27FC236}">
                <a16:creationId xmlns:a16="http://schemas.microsoft.com/office/drawing/2014/main" id="{5DE33907-A4E5-4DA5-95A3-0F3F9C2554DD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18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D1FED1B0-D9BC-9DCE-A058-6F60CB01AC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403000000020004" pitchFamily="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CD19E0-B90A-F331-3132-BAF475918F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1588" y="-292"/>
            <a:ext cx="12193588" cy="685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C243C0-96DB-D2A3-639E-C2CD6D9334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5" y="2918263"/>
            <a:ext cx="3301732" cy="1021474"/>
          </a:xfrm>
          <a:prstGeom prst="rect">
            <a:avLst/>
          </a:prstGeom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7EF73F25-8CEC-148E-5D23-C66568474946}"/>
              </a:ext>
            </a:extLst>
          </p:cNvPr>
          <p:cNvSpPr/>
          <p:nvPr userDrawn="1"/>
        </p:nvSpPr>
        <p:spPr>
          <a:xfrm>
            <a:off x="-1174667" y="9524"/>
            <a:ext cx="568040" cy="556845"/>
          </a:xfrm>
          <a:prstGeom prst="rect">
            <a:avLst/>
          </a:prstGeom>
          <a:solidFill>
            <a:srgbClr val="22226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96997E8D-C122-E0A4-80A6-B28C8E042F20}"/>
              </a:ext>
            </a:extLst>
          </p:cNvPr>
          <p:cNvSpPr/>
          <p:nvPr userDrawn="1"/>
        </p:nvSpPr>
        <p:spPr>
          <a:xfrm>
            <a:off x="-1174667" y="593583"/>
            <a:ext cx="568040" cy="556845"/>
          </a:xfrm>
          <a:prstGeom prst="rect">
            <a:avLst/>
          </a:prstGeom>
          <a:solidFill>
            <a:srgbClr val="00008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1000" kern="0">
              <a:solidFill>
                <a:srgbClr val="FFFFFF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FA31F4E2-3CFC-0AB2-251D-0CEDF1FE82E6}"/>
              </a:ext>
            </a:extLst>
          </p:cNvPr>
          <p:cNvSpPr/>
          <p:nvPr userDrawn="1"/>
        </p:nvSpPr>
        <p:spPr>
          <a:xfrm>
            <a:off x="-1174667" y="1177642"/>
            <a:ext cx="568040" cy="556845"/>
          </a:xfrm>
          <a:prstGeom prst="rect">
            <a:avLst/>
          </a:prstGeom>
          <a:solidFill>
            <a:srgbClr val="3869C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D6DF18B1-7EB0-78A4-4AAC-B304D816D459}"/>
              </a:ext>
            </a:extLst>
          </p:cNvPr>
          <p:cNvSpPr/>
          <p:nvPr userDrawn="1"/>
        </p:nvSpPr>
        <p:spPr>
          <a:xfrm>
            <a:off x="-1174667" y="1761701"/>
            <a:ext cx="568040" cy="556845"/>
          </a:xfrm>
          <a:prstGeom prst="rect">
            <a:avLst/>
          </a:prstGeom>
          <a:solidFill>
            <a:srgbClr val="3C8C93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3B9FEAAB-F408-E09D-A352-E12D4FDC9B40}"/>
              </a:ext>
            </a:extLst>
          </p:cNvPr>
          <p:cNvSpPr/>
          <p:nvPr userDrawn="1"/>
        </p:nvSpPr>
        <p:spPr>
          <a:xfrm>
            <a:off x="-1174667" y="2345760"/>
            <a:ext cx="568040" cy="556845"/>
          </a:xfrm>
          <a:prstGeom prst="rect">
            <a:avLst/>
          </a:prstGeom>
          <a:solidFill>
            <a:srgbClr val="20A79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5B042B18-3C0B-84AA-220E-FBA8DC3B9C59}"/>
              </a:ext>
            </a:extLst>
          </p:cNvPr>
          <p:cNvSpPr/>
          <p:nvPr userDrawn="1"/>
        </p:nvSpPr>
        <p:spPr>
          <a:xfrm>
            <a:off x="-1174667" y="2929819"/>
            <a:ext cx="568040" cy="556845"/>
          </a:xfrm>
          <a:prstGeom prst="rect">
            <a:avLst/>
          </a:prstGeom>
          <a:solidFill>
            <a:srgbClr val="77787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CCDA8446-AF64-1B0B-384A-89612CA314AF}"/>
              </a:ext>
            </a:extLst>
          </p:cNvPr>
          <p:cNvSpPr/>
          <p:nvPr userDrawn="1"/>
        </p:nvSpPr>
        <p:spPr>
          <a:xfrm>
            <a:off x="-1174667" y="3513878"/>
            <a:ext cx="568040" cy="556845"/>
          </a:xfrm>
          <a:prstGeom prst="rect">
            <a:avLst/>
          </a:prstGeom>
          <a:solidFill>
            <a:srgbClr val="D0D0D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C9E7B71A-12A2-6F8B-13A9-CC59D516AB49}"/>
              </a:ext>
            </a:extLst>
          </p:cNvPr>
          <p:cNvSpPr/>
          <p:nvPr userDrawn="1"/>
        </p:nvSpPr>
        <p:spPr>
          <a:xfrm>
            <a:off x="-1174667" y="4097939"/>
            <a:ext cx="568040" cy="556845"/>
          </a:xfrm>
          <a:prstGeom prst="rect">
            <a:avLst/>
          </a:prstGeom>
          <a:solidFill>
            <a:srgbClr val="F6F6F6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Google Shape;107;gd544ca2c39_0_112">
            <a:extLst>
              <a:ext uri="{FF2B5EF4-FFF2-40B4-BE49-F238E27FC236}">
                <a16:creationId xmlns:a16="http://schemas.microsoft.com/office/drawing/2014/main" id="{2E02F53C-D3BD-AB66-AD19-E5A1609A9A5A}"/>
              </a:ext>
            </a:extLst>
          </p:cNvPr>
          <p:cNvSpPr/>
          <p:nvPr userDrawn="1"/>
        </p:nvSpPr>
        <p:spPr>
          <a:xfrm>
            <a:off x="-340611" y="2943000"/>
            <a:ext cx="252000" cy="972000"/>
          </a:xfrm>
          <a:prstGeom prst="rect">
            <a:avLst/>
          </a:prstGeom>
          <a:solidFill>
            <a:srgbClr val="143A1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8;gd544ca2c39_0_112">
            <a:extLst>
              <a:ext uri="{FF2B5EF4-FFF2-40B4-BE49-F238E27FC236}">
                <a16:creationId xmlns:a16="http://schemas.microsoft.com/office/drawing/2014/main" id="{82C2CD51-EC97-2689-74AC-3CEF77498A90}"/>
              </a:ext>
            </a:extLst>
          </p:cNvPr>
          <p:cNvSpPr/>
          <p:nvPr userDrawn="1"/>
        </p:nvSpPr>
        <p:spPr>
          <a:xfrm>
            <a:off x="-340611" y="3924000"/>
            <a:ext cx="252000" cy="972000"/>
          </a:xfrm>
          <a:prstGeom prst="rect">
            <a:avLst/>
          </a:prstGeom>
          <a:solidFill>
            <a:srgbClr val="8B1926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9;gd544ca2c39_0_112">
            <a:extLst>
              <a:ext uri="{FF2B5EF4-FFF2-40B4-BE49-F238E27FC236}">
                <a16:creationId xmlns:a16="http://schemas.microsoft.com/office/drawing/2014/main" id="{D73119EC-F094-25EC-C7AB-8B2B4A0B41FD}"/>
              </a:ext>
            </a:extLst>
          </p:cNvPr>
          <p:cNvSpPr/>
          <p:nvPr userDrawn="1"/>
        </p:nvSpPr>
        <p:spPr>
          <a:xfrm>
            <a:off x="-340611" y="4905000"/>
            <a:ext cx="252000" cy="972000"/>
          </a:xfrm>
          <a:prstGeom prst="rect">
            <a:avLst/>
          </a:prstGeom>
          <a:solidFill>
            <a:srgbClr val="CC3E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0;gd544ca2c39_0_112">
            <a:extLst>
              <a:ext uri="{FF2B5EF4-FFF2-40B4-BE49-F238E27FC236}">
                <a16:creationId xmlns:a16="http://schemas.microsoft.com/office/drawing/2014/main" id="{3E1CE07A-534B-4310-2FFF-EA09EC4433D9}"/>
              </a:ext>
            </a:extLst>
          </p:cNvPr>
          <p:cNvSpPr/>
          <p:nvPr userDrawn="1"/>
        </p:nvSpPr>
        <p:spPr>
          <a:xfrm>
            <a:off x="-340611" y="5886000"/>
            <a:ext cx="252000" cy="972000"/>
          </a:xfrm>
          <a:prstGeom prst="rect">
            <a:avLst/>
          </a:prstGeom>
          <a:solidFill>
            <a:srgbClr val="D977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2;gd544ca2c39_0_112">
            <a:extLst>
              <a:ext uri="{FF2B5EF4-FFF2-40B4-BE49-F238E27FC236}">
                <a16:creationId xmlns:a16="http://schemas.microsoft.com/office/drawing/2014/main" id="{25068CFD-4FA7-316B-8116-B7E2342AB89F}"/>
              </a:ext>
            </a:extLst>
          </p:cNvPr>
          <p:cNvSpPr/>
          <p:nvPr userDrawn="1"/>
        </p:nvSpPr>
        <p:spPr>
          <a:xfrm>
            <a:off x="-521933" y="2935000"/>
            <a:ext cx="180000" cy="108000"/>
          </a:xfrm>
          <a:prstGeom prst="rect">
            <a:avLst/>
          </a:prstGeom>
          <a:solidFill>
            <a:srgbClr val="2B4D2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23;gd544ca2c39_0_112">
            <a:extLst>
              <a:ext uri="{FF2B5EF4-FFF2-40B4-BE49-F238E27FC236}">
                <a16:creationId xmlns:a16="http://schemas.microsoft.com/office/drawing/2014/main" id="{52729C24-4C72-6ACA-5DD5-7DC5671D6C1A}"/>
              </a:ext>
            </a:extLst>
          </p:cNvPr>
          <p:cNvSpPr/>
          <p:nvPr userDrawn="1"/>
        </p:nvSpPr>
        <p:spPr>
          <a:xfrm>
            <a:off x="-521933" y="3924000"/>
            <a:ext cx="180000" cy="108000"/>
          </a:xfrm>
          <a:prstGeom prst="rect">
            <a:avLst/>
          </a:prstGeom>
          <a:solidFill>
            <a:srgbClr val="96303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24;gd544ca2c39_0_112">
            <a:extLst>
              <a:ext uri="{FF2B5EF4-FFF2-40B4-BE49-F238E27FC236}">
                <a16:creationId xmlns:a16="http://schemas.microsoft.com/office/drawing/2014/main" id="{98D92F94-5091-BDC5-2C8D-E87F95686AA3}"/>
              </a:ext>
            </a:extLst>
          </p:cNvPr>
          <p:cNvSpPr/>
          <p:nvPr userDrawn="1"/>
        </p:nvSpPr>
        <p:spPr>
          <a:xfrm>
            <a:off x="-521933" y="4905000"/>
            <a:ext cx="180000" cy="108000"/>
          </a:xfrm>
          <a:prstGeom prst="rect">
            <a:avLst/>
          </a:prstGeom>
          <a:solidFill>
            <a:srgbClr val="D151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25;gd544ca2c39_0_112">
            <a:extLst>
              <a:ext uri="{FF2B5EF4-FFF2-40B4-BE49-F238E27FC236}">
                <a16:creationId xmlns:a16="http://schemas.microsoft.com/office/drawing/2014/main" id="{2EF5AD6B-4C9B-D30F-ED0E-EFF0AF5DFBA9}"/>
              </a:ext>
            </a:extLst>
          </p:cNvPr>
          <p:cNvSpPr/>
          <p:nvPr userDrawn="1"/>
        </p:nvSpPr>
        <p:spPr>
          <a:xfrm>
            <a:off x="-521933" y="5886000"/>
            <a:ext cx="180000" cy="108000"/>
          </a:xfrm>
          <a:prstGeom prst="rect">
            <a:avLst/>
          </a:prstGeom>
          <a:solidFill>
            <a:srgbClr val="DC84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28;gd544ca2c39_0_112">
            <a:extLst>
              <a:ext uri="{FF2B5EF4-FFF2-40B4-BE49-F238E27FC236}">
                <a16:creationId xmlns:a16="http://schemas.microsoft.com/office/drawing/2014/main" id="{EFA3CDA0-9C54-5180-F741-71BE9239460B}"/>
              </a:ext>
            </a:extLst>
          </p:cNvPr>
          <p:cNvSpPr/>
          <p:nvPr userDrawn="1"/>
        </p:nvSpPr>
        <p:spPr>
          <a:xfrm>
            <a:off x="-521933" y="3044000"/>
            <a:ext cx="180000" cy="108000"/>
          </a:xfrm>
          <a:prstGeom prst="rect">
            <a:avLst/>
          </a:prstGeom>
          <a:solidFill>
            <a:srgbClr val="4361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29;gd544ca2c39_0_112">
            <a:extLst>
              <a:ext uri="{FF2B5EF4-FFF2-40B4-BE49-F238E27FC236}">
                <a16:creationId xmlns:a16="http://schemas.microsoft.com/office/drawing/2014/main" id="{CDFE7193-6AA3-3858-F1BC-143D9F0AAF10}"/>
              </a:ext>
            </a:extLst>
          </p:cNvPr>
          <p:cNvSpPr/>
          <p:nvPr userDrawn="1"/>
        </p:nvSpPr>
        <p:spPr>
          <a:xfrm>
            <a:off x="-521933" y="4032000"/>
            <a:ext cx="180000" cy="108000"/>
          </a:xfrm>
          <a:prstGeom prst="rect">
            <a:avLst/>
          </a:prstGeom>
          <a:solidFill>
            <a:srgbClr val="A2475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0;gd544ca2c39_0_112">
            <a:extLst>
              <a:ext uri="{FF2B5EF4-FFF2-40B4-BE49-F238E27FC236}">
                <a16:creationId xmlns:a16="http://schemas.microsoft.com/office/drawing/2014/main" id="{CEE7EB79-C54E-1456-4596-2F4DE56943F3}"/>
              </a:ext>
            </a:extLst>
          </p:cNvPr>
          <p:cNvSpPr/>
          <p:nvPr userDrawn="1"/>
        </p:nvSpPr>
        <p:spPr>
          <a:xfrm>
            <a:off x="-521933" y="5013000"/>
            <a:ext cx="180000" cy="108000"/>
          </a:xfrm>
          <a:prstGeom prst="rect">
            <a:avLst/>
          </a:prstGeom>
          <a:solidFill>
            <a:srgbClr val="D664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31;gd544ca2c39_0_112">
            <a:extLst>
              <a:ext uri="{FF2B5EF4-FFF2-40B4-BE49-F238E27FC236}">
                <a16:creationId xmlns:a16="http://schemas.microsoft.com/office/drawing/2014/main" id="{F1FF9B36-5538-F0F3-3B27-6CC589FF28B1}"/>
              </a:ext>
            </a:extLst>
          </p:cNvPr>
          <p:cNvSpPr/>
          <p:nvPr userDrawn="1"/>
        </p:nvSpPr>
        <p:spPr>
          <a:xfrm>
            <a:off x="-521933" y="5994000"/>
            <a:ext cx="180000" cy="108000"/>
          </a:xfrm>
          <a:prstGeom prst="rect">
            <a:avLst/>
          </a:prstGeom>
          <a:solidFill>
            <a:srgbClr val="E092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4;gd544ca2c39_0_112">
            <a:extLst>
              <a:ext uri="{FF2B5EF4-FFF2-40B4-BE49-F238E27FC236}">
                <a16:creationId xmlns:a16="http://schemas.microsoft.com/office/drawing/2014/main" id="{3F1D1680-A0C5-8B31-BA0A-3C268CDE878F}"/>
              </a:ext>
            </a:extLst>
          </p:cNvPr>
          <p:cNvSpPr/>
          <p:nvPr userDrawn="1"/>
        </p:nvSpPr>
        <p:spPr>
          <a:xfrm>
            <a:off x="-521933" y="3153000"/>
            <a:ext cx="180000" cy="108000"/>
          </a:xfrm>
          <a:prstGeom prst="rect">
            <a:avLst/>
          </a:prstGeom>
          <a:solidFill>
            <a:srgbClr val="5A755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5;gd544ca2c39_0_112">
            <a:extLst>
              <a:ext uri="{FF2B5EF4-FFF2-40B4-BE49-F238E27FC236}">
                <a16:creationId xmlns:a16="http://schemas.microsoft.com/office/drawing/2014/main" id="{92716799-3D60-75E4-8154-DEB26231B42A}"/>
              </a:ext>
            </a:extLst>
          </p:cNvPr>
          <p:cNvSpPr/>
          <p:nvPr userDrawn="1"/>
        </p:nvSpPr>
        <p:spPr>
          <a:xfrm>
            <a:off x="-521933" y="4140000"/>
            <a:ext cx="180000" cy="108000"/>
          </a:xfrm>
          <a:prstGeom prst="rect">
            <a:avLst/>
          </a:prstGeom>
          <a:solidFill>
            <a:srgbClr val="AD5E6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gd544ca2c39_0_112">
            <a:extLst>
              <a:ext uri="{FF2B5EF4-FFF2-40B4-BE49-F238E27FC236}">
                <a16:creationId xmlns:a16="http://schemas.microsoft.com/office/drawing/2014/main" id="{087BFF33-8501-F9BE-B2FF-056BB460C1B5}"/>
              </a:ext>
            </a:extLst>
          </p:cNvPr>
          <p:cNvSpPr/>
          <p:nvPr userDrawn="1"/>
        </p:nvSpPr>
        <p:spPr>
          <a:xfrm>
            <a:off x="-521933" y="5121000"/>
            <a:ext cx="180000" cy="108000"/>
          </a:xfrm>
          <a:prstGeom prst="rect">
            <a:avLst/>
          </a:prstGeom>
          <a:solidFill>
            <a:srgbClr val="DB77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7;gd544ca2c39_0_112">
            <a:extLst>
              <a:ext uri="{FF2B5EF4-FFF2-40B4-BE49-F238E27FC236}">
                <a16:creationId xmlns:a16="http://schemas.microsoft.com/office/drawing/2014/main" id="{5A693462-8353-692A-2451-DA0C086CB5C1}"/>
              </a:ext>
            </a:extLst>
          </p:cNvPr>
          <p:cNvSpPr/>
          <p:nvPr userDrawn="1"/>
        </p:nvSpPr>
        <p:spPr>
          <a:xfrm>
            <a:off x="-521933" y="6102000"/>
            <a:ext cx="180000" cy="108000"/>
          </a:xfrm>
          <a:prstGeom prst="rect">
            <a:avLst/>
          </a:prstGeom>
          <a:solidFill>
            <a:srgbClr val="E49F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40;gd544ca2c39_0_112">
            <a:extLst>
              <a:ext uri="{FF2B5EF4-FFF2-40B4-BE49-F238E27FC236}">
                <a16:creationId xmlns:a16="http://schemas.microsoft.com/office/drawing/2014/main" id="{7F5CD3A9-6ECB-F31B-46B9-947C08DD4567}"/>
              </a:ext>
            </a:extLst>
          </p:cNvPr>
          <p:cNvSpPr/>
          <p:nvPr userDrawn="1"/>
        </p:nvSpPr>
        <p:spPr>
          <a:xfrm>
            <a:off x="-521933" y="3262000"/>
            <a:ext cx="180000" cy="108000"/>
          </a:xfrm>
          <a:prstGeom prst="rect">
            <a:avLst/>
          </a:prstGeom>
          <a:solidFill>
            <a:srgbClr val="72886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41;gd544ca2c39_0_112">
            <a:extLst>
              <a:ext uri="{FF2B5EF4-FFF2-40B4-BE49-F238E27FC236}">
                <a16:creationId xmlns:a16="http://schemas.microsoft.com/office/drawing/2014/main" id="{4A093912-6E9B-25AD-9FE7-EDC235720721}"/>
              </a:ext>
            </a:extLst>
          </p:cNvPr>
          <p:cNvSpPr/>
          <p:nvPr userDrawn="1"/>
        </p:nvSpPr>
        <p:spPr>
          <a:xfrm>
            <a:off x="-521933" y="4248000"/>
            <a:ext cx="180000" cy="108000"/>
          </a:xfrm>
          <a:prstGeom prst="rect">
            <a:avLst/>
          </a:prstGeom>
          <a:solidFill>
            <a:srgbClr val="B9757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42;gd544ca2c39_0_112">
            <a:extLst>
              <a:ext uri="{FF2B5EF4-FFF2-40B4-BE49-F238E27FC236}">
                <a16:creationId xmlns:a16="http://schemas.microsoft.com/office/drawing/2014/main" id="{A58979B3-AB7F-0E4F-AFD0-2F7C9C0E1D14}"/>
              </a:ext>
            </a:extLst>
          </p:cNvPr>
          <p:cNvSpPr/>
          <p:nvPr userDrawn="1"/>
        </p:nvSpPr>
        <p:spPr>
          <a:xfrm>
            <a:off x="-521933" y="5229000"/>
            <a:ext cx="180000" cy="108000"/>
          </a:xfrm>
          <a:prstGeom prst="rect">
            <a:avLst/>
          </a:prstGeom>
          <a:solidFill>
            <a:srgbClr val="E18B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3;gd544ca2c39_0_112">
            <a:extLst>
              <a:ext uri="{FF2B5EF4-FFF2-40B4-BE49-F238E27FC236}">
                <a16:creationId xmlns:a16="http://schemas.microsoft.com/office/drawing/2014/main" id="{760CBA37-192A-F100-28CC-BD30E49BD559}"/>
              </a:ext>
            </a:extLst>
          </p:cNvPr>
          <p:cNvSpPr/>
          <p:nvPr userDrawn="1"/>
        </p:nvSpPr>
        <p:spPr>
          <a:xfrm>
            <a:off x="-521933" y="6210000"/>
            <a:ext cx="180000" cy="108000"/>
          </a:xfrm>
          <a:prstGeom prst="rect">
            <a:avLst/>
          </a:prstGeom>
          <a:solidFill>
            <a:srgbClr val="E8AD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6;gd544ca2c39_0_112">
            <a:extLst>
              <a:ext uri="{FF2B5EF4-FFF2-40B4-BE49-F238E27FC236}">
                <a16:creationId xmlns:a16="http://schemas.microsoft.com/office/drawing/2014/main" id="{675551DA-C62C-54F4-F553-E80D75159A78}"/>
              </a:ext>
            </a:extLst>
          </p:cNvPr>
          <p:cNvSpPr/>
          <p:nvPr userDrawn="1"/>
        </p:nvSpPr>
        <p:spPr>
          <a:xfrm>
            <a:off x="-521933" y="3371000"/>
            <a:ext cx="180000" cy="108000"/>
          </a:xfrm>
          <a:prstGeom prst="rect">
            <a:avLst/>
          </a:prstGeom>
          <a:solidFill>
            <a:srgbClr val="899C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gd544ca2c39_0_112">
            <a:extLst>
              <a:ext uri="{FF2B5EF4-FFF2-40B4-BE49-F238E27FC236}">
                <a16:creationId xmlns:a16="http://schemas.microsoft.com/office/drawing/2014/main" id="{5E4AF2ED-FC50-D516-0DE7-A49F7880704E}"/>
              </a:ext>
            </a:extLst>
          </p:cNvPr>
          <p:cNvSpPr/>
          <p:nvPr userDrawn="1"/>
        </p:nvSpPr>
        <p:spPr>
          <a:xfrm>
            <a:off x="-521933" y="4356000"/>
            <a:ext cx="180000" cy="108000"/>
          </a:xfrm>
          <a:prstGeom prst="rect">
            <a:avLst/>
          </a:prstGeom>
          <a:solidFill>
            <a:srgbClr val="C58C9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8;gd544ca2c39_0_112">
            <a:extLst>
              <a:ext uri="{FF2B5EF4-FFF2-40B4-BE49-F238E27FC236}">
                <a16:creationId xmlns:a16="http://schemas.microsoft.com/office/drawing/2014/main" id="{0A230794-C84F-9562-B201-1D4B9E69DE3A}"/>
              </a:ext>
            </a:extLst>
          </p:cNvPr>
          <p:cNvSpPr/>
          <p:nvPr userDrawn="1"/>
        </p:nvSpPr>
        <p:spPr>
          <a:xfrm>
            <a:off x="-521933" y="5337000"/>
            <a:ext cx="180000" cy="108000"/>
          </a:xfrm>
          <a:prstGeom prst="rect">
            <a:avLst/>
          </a:prstGeom>
          <a:solidFill>
            <a:srgbClr val="E59E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49;gd544ca2c39_0_112">
            <a:extLst>
              <a:ext uri="{FF2B5EF4-FFF2-40B4-BE49-F238E27FC236}">
                <a16:creationId xmlns:a16="http://schemas.microsoft.com/office/drawing/2014/main" id="{D98D87A8-D692-3EC0-5C97-F0934F5F37D5}"/>
              </a:ext>
            </a:extLst>
          </p:cNvPr>
          <p:cNvSpPr/>
          <p:nvPr userDrawn="1"/>
        </p:nvSpPr>
        <p:spPr>
          <a:xfrm>
            <a:off x="-521933" y="6318000"/>
            <a:ext cx="180000" cy="108000"/>
          </a:xfrm>
          <a:prstGeom prst="rect">
            <a:avLst/>
          </a:prstGeom>
          <a:solidFill>
            <a:srgbClr val="ECBB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52;gd544ca2c39_0_112">
            <a:extLst>
              <a:ext uri="{FF2B5EF4-FFF2-40B4-BE49-F238E27FC236}">
                <a16:creationId xmlns:a16="http://schemas.microsoft.com/office/drawing/2014/main" id="{1697EF36-8326-90CD-78E9-A0661B8DF1BA}"/>
              </a:ext>
            </a:extLst>
          </p:cNvPr>
          <p:cNvSpPr/>
          <p:nvPr userDrawn="1"/>
        </p:nvSpPr>
        <p:spPr>
          <a:xfrm>
            <a:off x="-521933" y="3480000"/>
            <a:ext cx="180000" cy="108000"/>
          </a:xfrm>
          <a:prstGeom prst="rect">
            <a:avLst/>
          </a:prstGeom>
          <a:solidFill>
            <a:srgbClr val="A1B09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53;gd544ca2c39_0_112">
            <a:extLst>
              <a:ext uri="{FF2B5EF4-FFF2-40B4-BE49-F238E27FC236}">
                <a16:creationId xmlns:a16="http://schemas.microsoft.com/office/drawing/2014/main" id="{D54E2526-3B99-C758-2527-D4C0138BCDB8}"/>
              </a:ext>
            </a:extLst>
          </p:cNvPr>
          <p:cNvSpPr/>
          <p:nvPr userDrawn="1"/>
        </p:nvSpPr>
        <p:spPr>
          <a:xfrm>
            <a:off x="-521933" y="4464000"/>
            <a:ext cx="180000" cy="108000"/>
          </a:xfrm>
          <a:prstGeom prst="rect">
            <a:avLst/>
          </a:prstGeom>
          <a:solidFill>
            <a:srgbClr val="D0A3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54;gd544ca2c39_0_112">
            <a:extLst>
              <a:ext uri="{FF2B5EF4-FFF2-40B4-BE49-F238E27FC236}">
                <a16:creationId xmlns:a16="http://schemas.microsoft.com/office/drawing/2014/main" id="{24E07077-44B2-AF3F-E1B1-2E6C3DF67A07}"/>
              </a:ext>
            </a:extLst>
          </p:cNvPr>
          <p:cNvSpPr/>
          <p:nvPr userDrawn="1"/>
        </p:nvSpPr>
        <p:spPr>
          <a:xfrm>
            <a:off x="-521933" y="5445000"/>
            <a:ext cx="180000" cy="108000"/>
          </a:xfrm>
          <a:prstGeom prst="rect">
            <a:avLst/>
          </a:prstGeom>
          <a:solidFill>
            <a:srgbClr val="EAB1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55;gd544ca2c39_0_112">
            <a:extLst>
              <a:ext uri="{FF2B5EF4-FFF2-40B4-BE49-F238E27FC236}">
                <a16:creationId xmlns:a16="http://schemas.microsoft.com/office/drawing/2014/main" id="{90A006E0-B802-4F1F-DDF9-680C72E3CFF6}"/>
              </a:ext>
            </a:extLst>
          </p:cNvPr>
          <p:cNvSpPr/>
          <p:nvPr userDrawn="1"/>
        </p:nvSpPr>
        <p:spPr>
          <a:xfrm>
            <a:off x="-521933" y="6426000"/>
            <a:ext cx="180000" cy="108000"/>
          </a:xfrm>
          <a:prstGeom prst="rect">
            <a:avLst/>
          </a:prstGeom>
          <a:solidFill>
            <a:srgbClr val="EFC8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58;gd544ca2c39_0_112">
            <a:extLst>
              <a:ext uri="{FF2B5EF4-FFF2-40B4-BE49-F238E27FC236}">
                <a16:creationId xmlns:a16="http://schemas.microsoft.com/office/drawing/2014/main" id="{597361C9-0FC2-4523-9E64-CEA21284F796}"/>
              </a:ext>
            </a:extLst>
          </p:cNvPr>
          <p:cNvSpPr/>
          <p:nvPr userDrawn="1"/>
        </p:nvSpPr>
        <p:spPr>
          <a:xfrm>
            <a:off x="-521933" y="3589000"/>
            <a:ext cx="180000" cy="108000"/>
          </a:xfrm>
          <a:prstGeom prst="rect">
            <a:avLst/>
          </a:prstGeom>
          <a:solidFill>
            <a:srgbClr val="B8C3B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59;gd544ca2c39_0_112">
            <a:extLst>
              <a:ext uri="{FF2B5EF4-FFF2-40B4-BE49-F238E27FC236}">
                <a16:creationId xmlns:a16="http://schemas.microsoft.com/office/drawing/2014/main" id="{4695725F-E054-34D7-C7F5-D570350E8B6C}"/>
              </a:ext>
            </a:extLst>
          </p:cNvPr>
          <p:cNvSpPr/>
          <p:nvPr userDrawn="1"/>
        </p:nvSpPr>
        <p:spPr>
          <a:xfrm>
            <a:off x="-521933" y="4572000"/>
            <a:ext cx="180000" cy="108000"/>
          </a:xfrm>
          <a:prstGeom prst="rect">
            <a:avLst/>
          </a:prstGeom>
          <a:solidFill>
            <a:srgbClr val="DCBAB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60;gd544ca2c39_0_112">
            <a:extLst>
              <a:ext uri="{FF2B5EF4-FFF2-40B4-BE49-F238E27FC236}">
                <a16:creationId xmlns:a16="http://schemas.microsoft.com/office/drawing/2014/main" id="{E17D3236-E596-D93C-B24F-3D7EEAC27230}"/>
              </a:ext>
            </a:extLst>
          </p:cNvPr>
          <p:cNvSpPr/>
          <p:nvPr userDrawn="1"/>
        </p:nvSpPr>
        <p:spPr>
          <a:xfrm>
            <a:off x="-521933" y="5553000"/>
            <a:ext cx="180000" cy="108000"/>
          </a:xfrm>
          <a:prstGeom prst="rect">
            <a:avLst/>
          </a:prstGeom>
          <a:solidFill>
            <a:srgbClr val="EFC5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1;gd544ca2c39_0_112">
            <a:extLst>
              <a:ext uri="{FF2B5EF4-FFF2-40B4-BE49-F238E27FC236}">
                <a16:creationId xmlns:a16="http://schemas.microsoft.com/office/drawing/2014/main" id="{968EFEA4-EE2B-E678-B6A6-9EA84D09E981}"/>
              </a:ext>
            </a:extLst>
          </p:cNvPr>
          <p:cNvSpPr/>
          <p:nvPr userDrawn="1"/>
        </p:nvSpPr>
        <p:spPr>
          <a:xfrm>
            <a:off x="-521933" y="6534000"/>
            <a:ext cx="180000" cy="108000"/>
          </a:xfrm>
          <a:prstGeom prst="rect">
            <a:avLst/>
          </a:prstGeom>
          <a:solidFill>
            <a:srgbClr val="F3D6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64;gd544ca2c39_0_112">
            <a:extLst>
              <a:ext uri="{FF2B5EF4-FFF2-40B4-BE49-F238E27FC236}">
                <a16:creationId xmlns:a16="http://schemas.microsoft.com/office/drawing/2014/main" id="{50276B16-49CC-AE33-B1EA-18C35CA9EE6F}"/>
              </a:ext>
            </a:extLst>
          </p:cNvPr>
          <p:cNvSpPr/>
          <p:nvPr userDrawn="1"/>
        </p:nvSpPr>
        <p:spPr>
          <a:xfrm>
            <a:off x="-521933" y="3698000"/>
            <a:ext cx="180000" cy="108000"/>
          </a:xfrm>
          <a:prstGeom prst="rect">
            <a:avLst/>
          </a:prstGeom>
          <a:solidFill>
            <a:srgbClr val="D0D7C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65;gd544ca2c39_0_112">
            <a:extLst>
              <a:ext uri="{FF2B5EF4-FFF2-40B4-BE49-F238E27FC236}">
                <a16:creationId xmlns:a16="http://schemas.microsoft.com/office/drawing/2014/main" id="{0186AE3D-54E2-A9E2-C5C9-F432C94562E0}"/>
              </a:ext>
            </a:extLst>
          </p:cNvPr>
          <p:cNvSpPr/>
          <p:nvPr userDrawn="1"/>
        </p:nvSpPr>
        <p:spPr>
          <a:xfrm>
            <a:off x="-521933" y="4680000"/>
            <a:ext cx="180000" cy="108000"/>
          </a:xfrm>
          <a:prstGeom prst="rect">
            <a:avLst/>
          </a:prstGeom>
          <a:solidFill>
            <a:srgbClr val="E7D1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166;gd544ca2c39_0_112">
            <a:extLst>
              <a:ext uri="{FF2B5EF4-FFF2-40B4-BE49-F238E27FC236}">
                <a16:creationId xmlns:a16="http://schemas.microsoft.com/office/drawing/2014/main" id="{34D4E2AC-0DC6-8FB5-E552-7E9775311381}"/>
              </a:ext>
            </a:extLst>
          </p:cNvPr>
          <p:cNvSpPr/>
          <p:nvPr userDrawn="1"/>
        </p:nvSpPr>
        <p:spPr>
          <a:xfrm>
            <a:off x="-521933" y="5661000"/>
            <a:ext cx="180000" cy="108000"/>
          </a:xfrm>
          <a:prstGeom prst="rect">
            <a:avLst/>
          </a:prstGeom>
          <a:solidFill>
            <a:srgbClr val="F4D8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67;gd544ca2c39_0_112">
            <a:extLst>
              <a:ext uri="{FF2B5EF4-FFF2-40B4-BE49-F238E27FC236}">
                <a16:creationId xmlns:a16="http://schemas.microsoft.com/office/drawing/2014/main" id="{4A0EDA50-FC8A-905E-D3F2-8916D9EC3A8F}"/>
              </a:ext>
            </a:extLst>
          </p:cNvPr>
          <p:cNvSpPr/>
          <p:nvPr userDrawn="1"/>
        </p:nvSpPr>
        <p:spPr>
          <a:xfrm>
            <a:off x="-521933" y="6642000"/>
            <a:ext cx="180000" cy="108000"/>
          </a:xfrm>
          <a:prstGeom prst="rect">
            <a:avLst/>
          </a:prstGeom>
          <a:solidFill>
            <a:srgbClr val="F7E3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70;gd544ca2c39_0_112">
            <a:extLst>
              <a:ext uri="{FF2B5EF4-FFF2-40B4-BE49-F238E27FC236}">
                <a16:creationId xmlns:a16="http://schemas.microsoft.com/office/drawing/2014/main" id="{79598C06-4F43-BD36-CA8A-B433C1752E90}"/>
              </a:ext>
            </a:extLst>
          </p:cNvPr>
          <p:cNvSpPr/>
          <p:nvPr userDrawn="1"/>
        </p:nvSpPr>
        <p:spPr>
          <a:xfrm>
            <a:off x="-521933" y="3807000"/>
            <a:ext cx="180000" cy="108000"/>
          </a:xfrm>
          <a:prstGeom prst="rect">
            <a:avLst/>
          </a:prstGeom>
          <a:solidFill>
            <a:srgbClr val="E7EBE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71;gd544ca2c39_0_112">
            <a:extLst>
              <a:ext uri="{FF2B5EF4-FFF2-40B4-BE49-F238E27FC236}">
                <a16:creationId xmlns:a16="http://schemas.microsoft.com/office/drawing/2014/main" id="{90D85985-43F5-2FA0-DF0F-2C4020673AEC}"/>
              </a:ext>
            </a:extLst>
          </p:cNvPr>
          <p:cNvSpPr/>
          <p:nvPr userDrawn="1"/>
        </p:nvSpPr>
        <p:spPr>
          <a:xfrm>
            <a:off x="-521933" y="4788000"/>
            <a:ext cx="180000" cy="108000"/>
          </a:xfrm>
          <a:prstGeom prst="rect">
            <a:avLst/>
          </a:prstGeom>
          <a:solidFill>
            <a:srgbClr val="EAE8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72;gd544ca2c39_0_112">
            <a:extLst>
              <a:ext uri="{FF2B5EF4-FFF2-40B4-BE49-F238E27FC236}">
                <a16:creationId xmlns:a16="http://schemas.microsoft.com/office/drawing/2014/main" id="{B32EE424-7AE1-5D87-B825-FFE3EC9AE5F7}"/>
              </a:ext>
            </a:extLst>
          </p:cNvPr>
          <p:cNvSpPr/>
          <p:nvPr userDrawn="1"/>
        </p:nvSpPr>
        <p:spPr>
          <a:xfrm>
            <a:off x="-521933" y="5769000"/>
            <a:ext cx="180000" cy="108000"/>
          </a:xfrm>
          <a:prstGeom prst="rect">
            <a:avLst/>
          </a:prstGeom>
          <a:solidFill>
            <a:srgbClr val="F9EB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73;gd544ca2c39_0_112">
            <a:extLst>
              <a:ext uri="{FF2B5EF4-FFF2-40B4-BE49-F238E27FC236}">
                <a16:creationId xmlns:a16="http://schemas.microsoft.com/office/drawing/2014/main" id="{764F76DB-A4A9-88FB-662D-946383BB7FB0}"/>
              </a:ext>
            </a:extLst>
          </p:cNvPr>
          <p:cNvSpPr/>
          <p:nvPr userDrawn="1"/>
        </p:nvSpPr>
        <p:spPr>
          <a:xfrm>
            <a:off x="-521933" y="6750000"/>
            <a:ext cx="180000" cy="108000"/>
          </a:xfrm>
          <a:prstGeom prst="rect">
            <a:avLst/>
          </a:prstGeom>
          <a:solidFill>
            <a:srgbClr val="FBF1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06;gd544ca2c39_0_112">
            <a:extLst>
              <a:ext uri="{FF2B5EF4-FFF2-40B4-BE49-F238E27FC236}">
                <a16:creationId xmlns:a16="http://schemas.microsoft.com/office/drawing/2014/main" id="{3DA9DFCD-23E8-0EC7-D853-DB77A2FB3157}"/>
              </a:ext>
            </a:extLst>
          </p:cNvPr>
          <p:cNvSpPr/>
          <p:nvPr userDrawn="1"/>
        </p:nvSpPr>
        <p:spPr>
          <a:xfrm>
            <a:off x="-340611" y="978024"/>
            <a:ext cx="252000" cy="972000"/>
          </a:xfrm>
          <a:prstGeom prst="rect">
            <a:avLst/>
          </a:prstGeom>
          <a:solidFill>
            <a:srgbClr val="092869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11;gd544ca2c39_0_112">
            <a:extLst>
              <a:ext uri="{FF2B5EF4-FFF2-40B4-BE49-F238E27FC236}">
                <a16:creationId xmlns:a16="http://schemas.microsoft.com/office/drawing/2014/main" id="{E21B24E3-0718-01D9-1236-1DEAB95708A9}"/>
              </a:ext>
            </a:extLst>
          </p:cNvPr>
          <p:cNvSpPr/>
          <p:nvPr userDrawn="1"/>
        </p:nvSpPr>
        <p:spPr>
          <a:xfrm>
            <a:off x="-340611" y="-2976"/>
            <a:ext cx="252000" cy="972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1;gd544ca2c39_0_112">
            <a:extLst>
              <a:ext uri="{FF2B5EF4-FFF2-40B4-BE49-F238E27FC236}">
                <a16:creationId xmlns:a16="http://schemas.microsoft.com/office/drawing/2014/main" id="{4AE902DA-9DEE-F11D-CE05-8065E4DFFC03}"/>
              </a:ext>
            </a:extLst>
          </p:cNvPr>
          <p:cNvSpPr/>
          <p:nvPr userDrawn="1"/>
        </p:nvSpPr>
        <p:spPr>
          <a:xfrm>
            <a:off x="-521933" y="970024"/>
            <a:ext cx="180000" cy="108000"/>
          </a:xfrm>
          <a:prstGeom prst="rect">
            <a:avLst/>
          </a:prstGeom>
          <a:solidFill>
            <a:srgbClr val="213D7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6;gd544ca2c39_0_112">
            <a:extLst>
              <a:ext uri="{FF2B5EF4-FFF2-40B4-BE49-F238E27FC236}">
                <a16:creationId xmlns:a16="http://schemas.microsoft.com/office/drawing/2014/main" id="{8ED271F7-A790-C87C-B5A1-56FB48FE5A72}"/>
              </a:ext>
            </a:extLst>
          </p:cNvPr>
          <p:cNvSpPr/>
          <p:nvPr userDrawn="1"/>
        </p:nvSpPr>
        <p:spPr>
          <a:xfrm>
            <a:off x="-521933" y="-2976"/>
            <a:ext cx="180000" cy="1080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7;gd544ca2c39_0_112">
            <a:extLst>
              <a:ext uri="{FF2B5EF4-FFF2-40B4-BE49-F238E27FC236}">
                <a16:creationId xmlns:a16="http://schemas.microsoft.com/office/drawing/2014/main" id="{7B6CEB4A-550F-B72C-09CA-D24625205A34}"/>
              </a:ext>
            </a:extLst>
          </p:cNvPr>
          <p:cNvSpPr/>
          <p:nvPr userDrawn="1"/>
        </p:nvSpPr>
        <p:spPr>
          <a:xfrm>
            <a:off x="-521933" y="1079024"/>
            <a:ext cx="180000" cy="108000"/>
          </a:xfrm>
          <a:prstGeom prst="rect">
            <a:avLst/>
          </a:prstGeom>
          <a:solidFill>
            <a:srgbClr val="3A5387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2;gd544ca2c39_0_112">
            <a:extLst>
              <a:ext uri="{FF2B5EF4-FFF2-40B4-BE49-F238E27FC236}">
                <a16:creationId xmlns:a16="http://schemas.microsoft.com/office/drawing/2014/main" id="{07FACCD0-A29B-1959-9866-22EA05308D10}"/>
              </a:ext>
            </a:extLst>
          </p:cNvPr>
          <p:cNvSpPr/>
          <p:nvPr userDrawn="1"/>
        </p:nvSpPr>
        <p:spPr>
          <a:xfrm>
            <a:off x="-521933" y="105024"/>
            <a:ext cx="180000" cy="108000"/>
          </a:xfrm>
          <a:prstGeom prst="rect">
            <a:avLst/>
          </a:prstGeom>
          <a:solidFill>
            <a:srgbClr val="33333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33;gd544ca2c39_0_112">
            <a:extLst>
              <a:ext uri="{FF2B5EF4-FFF2-40B4-BE49-F238E27FC236}">
                <a16:creationId xmlns:a16="http://schemas.microsoft.com/office/drawing/2014/main" id="{F67828E5-A86C-7BA9-BA70-B4BEFA4E3B2A}"/>
              </a:ext>
            </a:extLst>
          </p:cNvPr>
          <p:cNvSpPr/>
          <p:nvPr userDrawn="1"/>
        </p:nvSpPr>
        <p:spPr>
          <a:xfrm>
            <a:off x="-521933" y="1188024"/>
            <a:ext cx="180000" cy="108000"/>
          </a:xfrm>
          <a:prstGeom prst="rect">
            <a:avLst/>
          </a:prstGeom>
          <a:solidFill>
            <a:srgbClr val="52689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38;gd544ca2c39_0_112">
            <a:extLst>
              <a:ext uri="{FF2B5EF4-FFF2-40B4-BE49-F238E27FC236}">
                <a16:creationId xmlns:a16="http://schemas.microsoft.com/office/drawing/2014/main" id="{F6BC8328-2E89-6697-481B-38B16B067344}"/>
              </a:ext>
            </a:extLst>
          </p:cNvPr>
          <p:cNvSpPr/>
          <p:nvPr userDrawn="1"/>
        </p:nvSpPr>
        <p:spPr>
          <a:xfrm>
            <a:off x="-521933" y="213024"/>
            <a:ext cx="180000" cy="108000"/>
          </a:xfrm>
          <a:prstGeom prst="rect">
            <a:avLst/>
          </a:prstGeom>
          <a:solidFill>
            <a:srgbClr val="4C4C4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9;gd544ca2c39_0_112">
            <a:extLst>
              <a:ext uri="{FF2B5EF4-FFF2-40B4-BE49-F238E27FC236}">
                <a16:creationId xmlns:a16="http://schemas.microsoft.com/office/drawing/2014/main" id="{CF560063-8C36-1F3F-DBDB-2E181D027376}"/>
              </a:ext>
            </a:extLst>
          </p:cNvPr>
          <p:cNvSpPr/>
          <p:nvPr userDrawn="1"/>
        </p:nvSpPr>
        <p:spPr>
          <a:xfrm>
            <a:off x="-521933" y="1297024"/>
            <a:ext cx="180000" cy="108000"/>
          </a:xfrm>
          <a:prstGeom prst="rect">
            <a:avLst/>
          </a:prstGeom>
          <a:solidFill>
            <a:srgbClr val="6B7EA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144;gd544ca2c39_0_112">
            <a:extLst>
              <a:ext uri="{FF2B5EF4-FFF2-40B4-BE49-F238E27FC236}">
                <a16:creationId xmlns:a16="http://schemas.microsoft.com/office/drawing/2014/main" id="{00A293F0-DA7C-E859-561F-20C715F761F0}"/>
              </a:ext>
            </a:extLst>
          </p:cNvPr>
          <p:cNvSpPr/>
          <p:nvPr userDrawn="1"/>
        </p:nvSpPr>
        <p:spPr>
          <a:xfrm>
            <a:off x="-521933" y="321024"/>
            <a:ext cx="180000" cy="108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5;gd544ca2c39_0_112">
            <a:extLst>
              <a:ext uri="{FF2B5EF4-FFF2-40B4-BE49-F238E27FC236}">
                <a16:creationId xmlns:a16="http://schemas.microsoft.com/office/drawing/2014/main" id="{5187559E-9F3B-6FD4-12EA-B7B8EAC6B5BF}"/>
              </a:ext>
            </a:extLst>
          </p:cNvPr>
          <p:cNvSpPr/>
          <p:nvPr userDrawn="1"/>
        </p:nvSpPr>
        <p:spPr>
          <a:xfrm>
            <a:off x="-521933" y="1406024"/>
            <a:ext cx="180000" cy="108000"/>
          </a:xfrm>
          <a:prstGeom prst="rect">
            <a:avLst/>
          </a:prstGeom>
          <a:solidFill>
            <a:srgbClr val="8493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50;gd544ca2c39_0_112">
            <a:extLst>
              <a:ext uri="{FF2B5EF4-FFF2-40B4-BE49-F238E27FC236}">
                <a16:creationId xmlns:a16="http://schemas.microsoft.com/office/drawing/2014/main" id="{B698B128-4B91-3922-7024-21E033B0275D}"/>
              </a:ext>
            </a:extLst>
          </p:cNvPr>
          <p:cNvSpPr/>
          <p:nvPr userDrawn="1"/>
        </p:nvSpPr>
        <p:spPr>
          <a:xfrm>
            <a:off x="-521933" y="429024"/>
            <a:ext cx="180000" cy="10800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51;gd544ca2c39_0_112">
            <a:extLst>
              <a:ext uri="{FF2B5EF4-FFF2-40B4-BE49-F238E27FC236}">
                <a16:creationId xmlns:a16="http://schemas.microsoft.com/office/drawing/2014/main" id="{805CBD64-6865-BE91-4A33-1FCA25FAE35F}"/>
              </a:ext>
            </a:extLst>
          </p:cNvPr>
          <p:cNvSpPr/>
          <p:nvPr userDrawn="1"/>
        </p:nvSpPr>
        <p:spPr>
          <a:xfrm>
            <a:off x="-521933" y="1515024"/>
            <a:ext cx="180000" cy="108000"/>
          </a:xfrm>
          <a:prstGeom prst="rect">
            <a:avLst/>
          </a:prstGeom>
          <a:solidFill>
            <a:srgbClr val="9CA9C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156;gd544ca2c39_0_112">
            <a:extLst>
              <a:ext uri="{FF2B5EF4-FFF2-40B4-BE49-F238E27FC236}">
                <a16:creationId xmlns:a16="http://schemas.microsoft.com/office/drawing/2014/main" id="{772D3B64-B716-A02C-F7C2-18B69BE0ED86}"/>
              </a:ext>
            </a:extLst>
          </p:cNvPr>
          <p:cNvSpPr/>
          <p:nvPr userDrawn="1"/>
        </p:nvSpPr>
        <p:spPr>
          <a:xfrm>
            <a:off x="-521933" y="537024"/>
            <a:ext cx="180000" cy="108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157;gd544ca2c39_0_112">
            <a:extLst>
              <a:ext uri="{FF2B5EF4-FFF2-40B4-BE49-F238E27FC236}">
                <a16:creationId xmlns:a16="http://schemas.microsoft.com/office/drawing/2014/main" id="{C3DC2748-8358-530E-A7F9-1474BDB175AF}"/>
              </a:ext>
            </a:extLst>
          </p:cNvPr>
          <p:cNvSpPr/>
          <p:nvPr userDrawn="1"/>
        </p:nvSpPr>
        <p:spPr>
          <a:xfrm>
            <a:off x="-521933" y="1624024"/>
            <a:ext cx="180000" cy="108000"/>
          </a:xfrm>
          <a:prstGeom prst="rect">
            <a:avLst/>
          </a:prstGeom>
          <a:solidFill>
            <a:srgbClr val="B5BED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162;gd544ca2c39_0_112">
            <a:extLst>
              <a:ext uri="{FF2B5EF4-FFF2-40B4-BE49-F238E27FC236}">
                <a16:creationId xmlns:a16="http://schemas.microsoft.com/office/drawing/2014/main" id="{D463877B-AF44-DC25-9AF6-08D5B1F863EB}"/>
              </a:ext>
            </a:extLst>
          </p:cNvPr>
          <p:cNvSpPr/>
          <p:nvPr userDrawn="1"/>
        </p:nvSpPr>
        <p:spPr>
          <a:xfrm>
            <a:off x="-521933" y="645024"/>
            <a:ext cx="180000" cy="108000"/>
          </a:xfrm>
          <a:prstGeom prst="rect">
            <a:avLst/>
          </a:prstGeom>
          <a:solidFill>
            <a:srgbClr val="B2B2B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163;gd544ca2c39_0_112">
            <a:extLst>
              <a:ext uri="{FF2B5EF4-FFF2-40B4-BE49-F238E27FC236}">
                <a16:creationId xmlns:a16="http://schemas.microsoft.com/office/drawing/2014/main" id="{A9A66DD6-E87D-EE1C-9283-8250B5FF82A7}"/>
              </a:ext>
            </a:extLst>
          </p:cNvPr>
          <p:cNvSpPr/>
          <p:nvPr userDrawn="1"/>
        </p:nvSpPr>
        <p:spPr>
          <a:xfrm>
            <a:off x="-521933" y="1733024"/>
            <a:ext cx="180000" cy="108000"/>
          </a:xfrm>
          <a:prstGeom prst="rect">
            <a:avLst/>
          </a:prstGeom>
          <a:solidFill>
            <a:srgbClr val="CDD4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68;gd544ca2c39_0_112">
            <a:extLst>
              <a:ext uri="{FF2B5EF4-FFF2-40B4-BE49-F238E27FC236}">
                <a16:creationId xmlns:a16="http://schemas.microsoft.com/office/drawing/2014/main" id="{D0E4E89B-7169-B788-04AF-23BFEE432705}"/>
              </a:ext>
            </a:extLst>
          </p:cNvPr>
          <p:cNvSpPr/>
          <p:nvPr userDrawn="1"/>
        </p:nvSpPr>
        <p:spPr>
          <a:xfrm>
            <a:off x="-521933" y="753024"/>
            <a:ext cx="180000" cy="108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69;gd544ca2c39_0_112">
            <a:extLst>
              <a:ext uri="{FF2B5EF4-FFF2-40B4-BE49-F238E27FC236}">
                <a16:creationId xmlns:a16="http://schemas.microsoft.com/office/drawing/2014/main" id="{578FBF4D-38CC-4387-8492-1EE3C63C1FCF}"/>
              </a:ext>
            </a:extLst>
          </p:cNvPr>
          <p:cNvSpPr/>
          <p:nvPr userDrawn="1"/>
        </p:nvSpPr>
        <p:spPr>
          <a:xfrm>
            <a:off x="-521933" y="1842024"/>
            <a:ext cx="180000" cy="108000"/>
          </a:xfrm>
          <a:prstGeom prst="rect">
            <a:avLst/>
          </a:prstGeom>
          <a:solidFill>
            <a:srgbClr val="E6E9F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174;gd544ca2c39_0_112">
            <a:extLst>
              <a:ext uri="{FF2B5EF4-FFF2-40B4-BE49-F238E27FC236}">
                <a16:creationId xmlns:a16="http://schemas.microsoft.com/office/drawing/2014/main" id="{0C6F8625-979D-6E76-D065-400E59EB535B}"/>
              </a:ext>
            </a:extLst>
          </p:cNvPr>
          <p:cNvSpPr/>
          <p:nvPr userDrawn="1"/>
        </p:nvSpPr>
        <p:spPr>
          <a:xfrm>
            <a:off x="-521933" y="861024"/>
            <a:ext cx="180000" cy="108000"/>
          </a:xfrm>
          <a:prstGeom prst="rect">
            <a:avLst/>
          </a:prstGeom>
          <a:solidFill>
            <a:srgbClr val="E5E5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05;gd544ca2c39_0_112">
            <a:extLst>
              <a:ext uri="{FF2B5EF4-FFF2-40B4-BE49-F238E27FC236}">
                <a16:creationId xmlns:a16="http://schemas.microsoft.com/office/drawing/2014/main" id="{FE2329DA-3BE3-6097-0234-1DF3D8CE6E80}"/>
              </a:ext>
            </a:extLst>
          </p:cNvPr>
          <p:cNvSpPr/>
          <p:nvPr userDrawn="1"/>
        </p:nvSpPr>
        <p:spPr>
          <a:xfrm>
            <a:off x="-340611" y="1958118"/>
            <a:ext cx="252000" cy="972000"/>
          </a:xfrm>
          <a:prstGeom prst="rect">
            <a:avLst/>
          </a:prstGeom>
          <a:solidFill>
            <a:srgbClr val="005EA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12;gd544ca2c39_0_112">
            <a:extLst>
              <a:ext uri="{FF2B5EF4-FFF2-40B4-BE49-F238E27FC236}">
                <a16:creationId xmlns:a16="http://schemas.microsoft.com/office/drawing/2014/main" id="{6244DB6D-5833-C423-5A3D-01CA07B2332B}"/>
              </a:ext>
            </a:extLst>
          </p:cNvPr>
          <p:cNvSpPr/>
          <p:nvPr userDrawn="1"/>
        </p:nvSpPr>
        <p:spPr>
          <a:xfrm>
            <a:off x="-521933" y="1957826"/>
            <a:ext cx="180000" cy="108000"/>
          </a:xfrm>
          <a:prstGeom prst="rect">
            <a:avLst/>
          </a:prstGeom>
          <a:solidFill>
            <a:srgbClr val="196EB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13;gd544ca2c39_0_112">
            <a:extLst>
              <a:ext uri="{FF2B5EF4-FFF2-40B4-BE49-F238E27FC236}">
                <a16:creationId xmlns:a16="http://schemas.microsoft.com/office/drawing/2014/main" id="{367140E6-7F31-575C-0FDF-493D7A384ABC}"/>
              </a:ext>
            </a:extLst>
          </p:cNvPr>
          <p:cNvSpPr/>
          <p:nvPr userDrawn="1"/>
        </p:nvSpPr>
        <p:spPr>
          <a:xfrm>
            <a:off x="-521933" y="2065863"/>
            <a:ext cx="180000" cy="108000"/>
          </a:xfrm>
          <a:prstGeom prst="rect">
            <a:avLst/>
          </a:prstGeom>
          <a:solidFill>
            <a:srgbClr val="337EB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14;gd544ca2c39_0_112">
            <a:extLst>
              <a:ext uri="{FF2B5EF4-FFF2-40B4-BE49-F238E27FC236}">
                <a16:creationId xmlns:a16="http://schemas.microsoft.com/office/drawing/2014/main" id="{73A5BEF1-F21D-284F-7D6D-DDC8EF8BA8FF}"/>
              </a:ext>
            </a:extLst>
          </p:cNvPr>
          <p:cNvSpPr/>
          <p:nvPr userDrawn="1"/>
        </p:nvSpPr>
        <p:spPr>
          <a:xfrm>
            <a:off x="-521933" y="2173900"/>
            <a:ext cx="180000" cy="108000"/>
          </a:xfrm>
          <a:prstGeom prst="rect">
            <a:avLst/>
          </a:prstGeom>
          <a:solidFill>
            <a:srgbClr val="4C8EC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15;gd544ca2c39_0_112">
            <a:extLst>
              <a:ext uri="{FF2B5EF4-FFF2-40B4-BE49-F238E27FC236}">
                <a16:creationId xmlns:a16="http://schemas.microsoft.com/office/drawing/2014/main" id="{20749D33-4784-AC76-B808-58828D7E1C0F}"/>
              </a:ext>
            </a:extLst>
          </p:cNvPr>
          <p:cNvSpPr/>
          <p:nvPr userDrawn="1"/>
        </p:nvSpPr>
        <p:spPr>
          <a:xfrm>
            <a:off x="-521933" y="2281937"/>
            <a:ext cx="180000" cy="108000"/>
          </a:xfrm>
          <a:prstGeom prst="rect">
            <a:avLst/>
          </a:prstGeom>
          <a:solidFill>
            <a:srgbClr val="669EC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116;gd544ca2c39_0_112">
            <a:extLst>
              <a:ext uri="{FF2B5EF4-FFF2-40B4-BE49-F238E27FC236}">
                <a16:creationId xmlns:a16="http://schemas.microsoft.com/office/drawing/2014/main" id="{FA3F661A-CC50-D751-8A55-69141832A64E}"/>
              </a:ext>
            </a:extLst>
          </p:cNvPr>
          <p:cNvSpPr/>
          <p:nvPr userDrawn="1"/>
        </p:nvSpPr>
        <p:spPr>
          <a:xfrm>
            <a:off x="-521933" y="2389974"/>
            <a:ext cx="180000" cy="108000"/>
          </a:xfrm>
          <a:prstGeom prst="rect">
            <a:avLst/>
          </a:prstGeom>
          <a:solidFill>
            <a:srgbClr val="7FAE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17;gd544ca2c39_0_112">
            <a:extLst>
              <a:ext uri="{FF2B5EF4-FFF2-40B4-BE49-F238E27FC236}">
                <a16:creationId xmlns:a16="http://schemas.microsoft.com/office/drawing/2014/main" id="{BFA7143E-53DD-3FC9-308A-8C361923A69B}"/>
              </a:ext>
            </a:extLst>
          </p:cNvPr>
          <p:cNvSpPr/>
          <p:nvPr userDrawn="1"/>
        </p:nvSpPr>
        <p:spPr>
          <a:xfrm>
            <a:off x="-521933" y="2498011"/>
            <a:ext cx="180000" cy="108000"/>
          </a:xfrm>
          <a:prstGeom prst="rect">
            <a:avLst/>
          </a:prstGeom>
          <a:solidFill>
            <a:srgbClr val="99BE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118;gd544ca2c39_0_112">
            <a:extLst>
              <a:ext uri="{FF2B5EF4-FFF2-40B4-BE49-F238E27FC236}">
                <a16:creationId xmlns:a16="http://schemas.microsoft.com/office/drawing/2014/main" id="{295F3EB3-60B7-A859-AEA9-FE9A691F02F9}"/>
              </a:ext>
            </a:extLst>
          </p:cNvPr>
          <p:cNvSpPr/>
          <p:nvPr userDrawn="1"/>
        </p:nvSpPr>
        <p:spPr>
          <a:xfrm>
            <a:off x="-521933" y="2606048"/>
            <a:ext cx="180000" cy="108000"/>
          </a:xfrm>
          <a:prstGeom prst="rect">
            <a:avLst/>
          </a:prstGeom>
          <a:solidFill>
            <a:srgbClr val="B2CEE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119;gd544ca2c39_0_112">
            <a:extLst>
              <a:ext uri="{FF2B5EF4-FFF2-40B4-BE49-F238E27FC236}">
                <a16:creationId xmlns:a16="http://schemas.microsoft.com/office/drawing/2014/main" id="{56279F4D-90A2-F680-7989-F673F6BD851B}"/>
              </a:ext>
            </a:extLst>
          </p:cNvPr>
          <p:cNvSpPr/>
          <p:nvPr userDrawn="1"/>
        </p:nvSpPr>
        <p:spPr>
          <a:xfrm>
            <a:off x="-521933" y="2714085"/>
            <a:ext cx="180000" cy="108000"/>
          </a:xfrm>
          <a:prstGeom prst="rect">
            <a:avLst/>
          </a:prstGeom>
          <a:solidFill>
            <a:srgbClr val="CCDEE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120;gd544ca2c39_0_112">
            <a:extLst>
              <a:ext uri="{FF2B5EF4-FFF2-40B4-BE49-F238E27FC236}">
                <a16:creationId xmlns:a16="http://schemas.microsoft.com/office/drawing/2014/main" id="{8B763849-24E7-8927-6CAE-5B556195E6B7}"/>
              </a:ext>
            </a:extLst>
          </p:cNvPr>
          <p:cNvSpPr/>
          <p:nvPr userDrawn="1"/>
        </p:nvSpPr>
        <p:spPr>
          <a:xfrm>
            <a:off x="-521933" y="2822118"/>
            <a:ext cx="180000" cy="108000"/>
          </a:xfrm>
          <a:prstGeom prst="rect">
            <a:avLst/>
          </a:prstGeom>
          <a:solidFill>
            <a:srgbClr val="E5EEF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25" tIns="40750" rIns="81525" bIns="40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D8DC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42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ED10E73B-6E9B-B6E1-1DD3-114E0137A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8"/>
            <a:ext cx="11363325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AE8AEC8F-031D-EFE1-DB5D-FDCAF21D86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38D7A43C-7FD2-CFC8-485D-E06EEDEC8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F6AF3C4A-8914-E347-C7C7-1B62F3CCF828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0548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3C91665-64CC-2207-948A-CCB9D1427D5F}"/>
              </a:ext>
            </a:extLst>
          </p:cNvPr>
          <p:cNvSpPr/>
          <p:nvPr userDrawn="1"/>
        </p:nvSpPr>
        <p:spPr>
          <a:xfrm>
            <a:off x="0" y="1144599"/>
            <a:ext cx="12192000" cy="5713401"/>
          </a:xfrm>
          <a:prstGeom prst="rect">
            <a:avLst/>
          </a:prstGeom>
          <a:solidFill>
            <a:srgbClr val="250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egnaposto testo 14">
            <a:extLst>
              <a:ext uri="{FF2B5EF4-FFF2-40B4-BE49-F238E27FC236}">
                <a16:creationId xmlns:a16="http://schemas.microsoft.com/office/drawing/2014/main" id="{17137382-8378-468F-0D58-A0F8DBB4B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E46DDFD6-819F-3043-2C29-F19898E854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AE8780-6B00-109B-C678-45D140EFE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6" y="2374900"/>
            <a:ext cx="12192000" cy="4483100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09FED58F-6CFC-726D-D537-C2170E67B731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6892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1F602451-2C39-CD0C-6890-16385254E454}"/>
              </a:ext>
            </a:extLst>
          </p:cNvPr>
          <p:cNvSpPr/>
          <p:nvPr userDrawn="1"/>
        </p:nvSpPr>
        <p:spPr>
          <a:xfrm>
            <a:off x="-1" y="3645466"/>
            <a:ext cx="12191995" cy="3212533"/>
          </a:xfrm>
          <a:prstGeom prst="rect">
            <a:avLst/>
          </a:prstGeom>
          <a:solidFill>
            <a:srgbClr val="250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ED10E73B-6E9B-B6E1-1DD3-114E0137A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11363325" cy="1877518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54008578-CC4B-3707-DF31-869B24156B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A0DBF618-A582-6309-AE2C-79252B754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28696E80-C2DC-C105-6A1B-726D15E47350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86483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imag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74C76BC-4DAF-3DF6-B62B-B272B605FEA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89"/>
          </a:p>
        </p:txBody>
      </p:sp>
      <p:sp>
        <p:nvSpPr>
          <p:cNvPr id="4" name="Segnaposto immagine 6">
            <a:extLst>
              <a:ext uri="{FF2B5EF4-FFF2-40B4-BE49-F238E27FC236}">
                <a16:creationId xmlns:a16="http://schemas.microsoft.com/office/drawing/2014/main" id="{1B27E970-3664-8CC1-C1BD-B4B3AEC0E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4848" y="0"/>
            <a:ext cx="6107151" cy="6858000"/>
          </a:xfrm>
          <a:ln>
            <a:noFill/>
          </a:ln>
        </p:spPr>
        <p:txBody>
          <a:bodyPr/>
          <a:lstStyle>
            <a:lvl1pPr marL="120650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E2DB3A03-5F4B-8A54-0116-70BF17710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testo 12">
            <a:extLst>
              <a:ext uri="{FF2B5EF4-FFF2-40B4-BE49-F238E27FC236}">
                <a16:creationId xmlns:a16="http://schemas.microsoft.com/office/drawing/2014/main" id="{BD29AFFF-C61E-78A7-EAE5-3C83A27E9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5282759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E4193D93-0B8F-5348-42DB-21C097D8F6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4338" y="352576"/>
            <a:ext cx="5279574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3A327CCB-E27E-73BB-A0A8-84831DF937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8" y="528686"/>
            <a:ext cx="5279574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97191452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imag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4">
            <a:extLst>
              <a:ext uri="{FF2B5EF4-FFF2-40B4-BE49-F238E27FC236}">
                <a16:creationId xmlns:a16="http://schemas.microsoft.com/office/drawing/2014/main" id="{A0978C54-56E4-15CC-D589-DDDED0CF34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3167" y="352576"/>
            <a:ext cx="5282757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5" name="Segnaposto testo 14">
            <a:extLst>
              <a:ext uri="{FF2B5EF4-FFF2-40B4-BE49-F238E27FC236}">
                <a16:creationId xmlns:a16="http://schemas.microsoft.com/office/drawing/2014/main" id="{96935D9E-534F-9E34-6D2D-E65C61489E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3167" y="528686"/>
            <a:ext cx="5282757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37E6D1F9-F928-F384-43E6-1C6636A3F565}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63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A2D0D49B-C1C3-3F47-DB83-60225211918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89"/>
          </a:p>
        </p:txBody>
      </p:sp>
      <p:sp>
        <p:nvSpPr>
          <p:cNvPr id="8" name="Google Shape;20;p3">
            <a:extLst>
              <a:ext uri="{FF2B5EF4-FFF2-40B4-BE49-F238E27FC236}">
                <a16:creationId xmlns:a16="http://schemas.microsoft.com/office/drawing/2014/main" id="{46E971E0-D118-FD86-F5D8-03329D000D01}"/>
              </a:ext>
            </a:extLst>
          </p:cNvPr>
          <p:cNvSpPr>
            <a:spLocks noGrp="1"/>
          </p:cNvSpPr>
          <p:nvPr>
            <p:ph type="pic" idx="2" hasCustomPrompt="1"/>
          </p:nvPr>
        </p:nvSpPr>
        <p:spPr>
          <a:xfrm>
            <a:off x="0" y="0"/>
            <a:ext cx="6107151" cy="68579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160863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65D59BF6-03AA-3D36-3E84-7F1758C34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3168" y="1094009"/>
            <a:ext cx="5282759" cy="5411415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917569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3957915-038B-F08E-45FC-5E7569C61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6" y="4269515"/>
            <a:ext cx="636643" cy="454109"/>
          </a:xfrm>
          <a:prstGeom prst="rect">
            <a:avLst/>
          </a:prstGeom>
        </p:spPr>
      </p:pic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AE8AEC8F-031D-EFE1-DB5D-FDCAF21D86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337" y="352576"/>
            <a:ext cx="11360143" cy="220797"/>
          </a:xfrm>
        </p:spPr>
        <p:txBody>
          <a:bodyPr/>
          <a:lstStyle>
            <a:lvl1pPr marL="0" indent="0">
              <a:buNone/>
              <a:defRPr sz="1400">
                <a:solidFill>
                  <a:srgbClr val="D882D0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SECTION TITLE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38D7A43C-7FD2-CFC8-485D-E06EEDEC8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337" y="528686"/>
            <a:ext cx="11360143" cy="327348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rgbClr val="96448E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14D96C6-8DA4-428E-5DAE-2F9AC6A16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337" y="3166532"/>
            <a:ext cx="11360151" cy="3191405"/>
          </a:xfrm>
        </p:spPr>
        <p:txBody>
          <a:bodyPr/>
          <a:lstStyle>
            <a:lvl1pPr>
              <a:buClr>
                <a:srgbClr val="CD68C5"/>
              </a:buClr>
              <a:defRPr sz="1800" b="1">
                <a:latin typeface="Work Sans" pitchFamily="2" charset="77"/>
              </a:defRPr>
            </a:lvl1pPr>
            <a:lvl2pPr>
              <a:buClr>
                <a:srgbClr val="CD68C5"/>
              </a:buClr>
              <a:defRPr sz="1400">
                <a:latin typeface="Work Sans" pitchFamily="2" charset="77"/>
              </a:defRPr>
            </a:lvl2pPr>
            <a:lvl3pPr>
              <a:buClr>
                <a:srgbClr val="CD68C5"/>
              </a:buClr>
              <a:buSzPct val="100000"/>
              <a:defRPr sz="1000"/>
            </a:lvl3pPr>
            <a:lvl4pPr>
              <a:buClr>
                <a:srgbClr val="CD68C5"/>
              </a:buClr>
              <a:defRPr/>
            </a:lvl4pPr>
            <a:lvl5pPr>
              <a:buClr>
                <a:srgbClr val="CD68C5"/>
              </a:buClr>
              <a:defRPr/>
            </a:lvl5pPr>
          </a:lstStyle>
          <a:p>
            <a:pPr lvl="0"/>
            <a:r>
              <a:rPr lang="it-IT"/>
              <a:t>Text 1</a:t>
            </a:r>
          </a:p>
          <a:p>
            <a:pPr lvl="1"/>
            <a:r>
              <a:rPr lang="it-IT"/>
              <a:t>Text  1.1</a:t>
            </a:r>
          </a:p>
          <a:p>
            <a:pPr lvl="1"/>
            <a:r>
              <a:rPr lang="it-IT"/>
              <a:t>Text 1.2</a:t>
            </a:r>
          </a:p>
          <a:p>
            <a:pPr lvl="1"/>
            <a:r>
              <a:rPr lang="it-IT"/>
              <a:t>Text 1.3</a:t>
            </a:r>
          </a:p>
          <a:p>
            <a:pPr lvl="1"/>
            <a:endParaRPr lang="it-IT"/>
          </a:p>
          <a:p>
            <a:pPr lvl="0"/>
            <a:r>
              <a:rPr lang="it-IT"/>
              <a:t>Text 2</a:t>
            </a:r>
          </a:p>
          <a:p>
            <a:pPr lvl="1"/>
            <a:r>
              <a:rPr lang="it-IT"/>
              <a:t>Text 2.1</a:t>
            </a:r>
          </a:p>
          <a:p>
            <a:pPr lvl="2"/>
            <a:r>
              <a:rPr lang="it-IT"/>
              <a:t>Text 2.1.1</a:t>
            </a:r>
          </a:p>
          <a:p>
            <a:pPr lvl="2"/>
            <a:r>
              <a:rPr lang="it-IT"/>
              <a:t>Text 2.1.2</a:t>
            </a:r>
          </a:p>
          <a:p>
            <a:pPr lvl="1"/>
            <a:endParaRPr lang="it-IT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872F1355-A5F8-A1FB-6E01-6010A5A37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163" y="1094009"/>
            <a:ext cx="11363325" cy="2007594"/>
          </a:xfrm>
        </p:spPr>
        <p:txBody>
          <a:bodyPr/>
          <a:lstStyle>
            <a:lvl1pPr marL="0" indent="0" algn="just">
              <a:buNone/>
              <a:defRPr sz="1400">
                <a:latin typeface="Work Sans" pitchFamily="2" charset="77"/>
              </a:defRPr>
            </a:lvl1pPr>
          </a:lstStyle>
          <a:p>
            <a:pPr lvl="0"/>
            <a:endParaRPr lang="it-IT"/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67D6DB5B-EEF6-5758-301E-FCBCF300A9B3}"/>
              </a:ext>
            </a:extLst>
          </p:cNvPr>
          <p:cNvCxnSpPr>
            <a:cxnSpLocks/>
          </p:cNvCxnSpPr>
          <p:nvPr userDrawn="1"/>
        </p:nvCxnSpPr>
        <p:spPr>
          <a:xfrm flipV="1">
            <a:off x="304801" y="0"/>
            <a:ext cx="0" cy="856034"/>
          </a:xfrm>
          <a:prstGeom prst="line">
            <a:avLst/>
          </a:prstGeom>
          <a:ln w="12700">
            <a:solidFill>
              <a:srgbClr val="CD68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650430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2033800-E03D-F5DB-F76D-F1ACD475FC8F}"/>
              </a:ext>
            </a:extLst>
          </p:cNvPr>
          <p:cNvSpPr/>
          <p:nvPr userDrawn="1"/>
        </p:nvSpPr>
        <p:spPr>
          <a:xfrm>
            <a:off x="-3175" y="3997572"/>
            <a:ext cx="12195175" cy="2461841"/>
          </a:xfrm>
          <a:prstGeom prst="rect">
            <a:avLst/>
          </a:prstGeom>
          <a:solidFill>
            <a:srgbClr val="964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49FCDCD1-CDD1-5551-B515-9A9DAC1C49D4}"/>
              </a:ext>
            </a:extLst>
          </p:cNvPr>
          <p:cNvGrpSpPr/>
          <p:nvPr userDrawn="1"/>
        </p:nvGrpSpPr>
        <p:grpSpPr>
          <a:xfrm>
            <a:off x="-8045" y="615312"/>
            <a:ext cx="544946" cy="241300"/>
            <a:chOff x="-8045" y="615312"/>
            <a:chExt cx="544946" cy="241300"/>
          </a:xfrm>
        </p:grpSpPr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318FBD87-3421-890C-21D2-490400FCA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8045" y="735962"/>
              <a:ext cx="417946" cy="0"/>
            </a:xfrm>
            <a:prstGeom prst="line">
              <a:avLst/>
            </a:prstGeom>
            <a:ln w="12700">
              <a:solidFill>
                <a:srgbClr val="CD6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6F0A50E-5982-C23C-ACBD-D4E1B280F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01" y="615312"/>
              <a:ext cx="254000" cy="241300"/>
            </a:xfrm>
            <a:prstGeom prst="rect">
              <a:avLst/>
            </a:prstGeom>
          </p:spPr>
        </p:pic>
      </p:grp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224BEB3-2513-76CB-96C2-8B6C5860E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7345" y="4089105"/>
            <a:ext cx="784104" cy="556934"/>
          </a:xfrm>
          <a:prstGeom prst="rect">
            <a:avLst/>
          </a:prstGeom>
        </p:spPr>
      </p:pic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D160B17A-4D61-678C-EF51-0234143B63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575" y="1204831"/>
            <a:ext cx="6907579" cy="139382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Text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AB33056C-6C5C-EC01-AEB7-A300030176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2440" y="4367572"/>
            <a:ext cx="7984503" cy="1114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18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18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18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18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it-IT"/>
              <a:t>Quote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9779AC84-8ACB-3D57-D28F-FA09BE15C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42440" y="5995525"/>
            <a:ext cx="7984503" cy="29089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Work Sans" pitchFamily="2" charset="77"/>
              </a:defRPr>
            </a:lvl1pPr>
            <a:lvl2pPr>
              <a:defRPr sz="1800">
                <a:solidFill>
                  <a:schemeClr val="tx1"/>
                </a:solidFill>
                <a:latin typeface="Work Sans" pitchFamily="2" charset="77"/>
              </a:defRPr>
            </a:lvl2pPr>
            <a:lvl3pPr>
              <a:defRPr sz="1800">
                <a:solidFill>
                  <a:schemeClr val="tx1"/>
                </a:solidFill>
                <a:latin typeface="Work Sans" pitchFamily="2" charset="77"/>
              </a:defRPr>
            </a:lvl3pPr>
            <a:lvl4pPr>
              <a:defRPr sz="1800"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 sz="1800"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it-IT"/>
              <a:t>Name Surname | Job Title</a:t>
            </a:r>
          </a:p>
        </p:txBody>
      </p:sp>
      <p:sp>
        <p:nvSpPr>
          <p:cNvPr id="29" name="Segnaposto testo 14">
            <a:extLst>
              <a:ext uri="{FF2B5EF4-FFF2-40B4-BE49-F238E27FC236}">
                <a16:creationId xmlns:a16="http://schemas.microsoft.com/office/drawing/2014/main" id="{69BE244A-D6A1-0CD5-3B84-96CCFF313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6575" y="516962"/>
            <a:ext cx="11190369" cy="464191"/>
          </a:xfrm>
        </p:spPr>
        <p:txBody>
          <a:bodyPr/>
          <a:lstStyle>
            <a:lvl1pPr marL="0" indent="0">
              <a:buNone/>
              <a:defRPr sz="2400" spc="-100" baseline="0">
                <a:solidFill>
                  <a:schemeClr val="accent4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Slide title</a:t>
            </a:r>
          </a:p>
        </p:txBody>
      </p:sp>
      <p:sp>
        <p:nvSpPr>
          <p:cNvPr id="11" name="Segnaposto immagine 41">
            <a:extLst>
              <a:ext uri="{FF2B5EF4-FFF2-40B4-BE49-F238E27FC236}">
                <a16:creationId xmlns:a16="http://schemas.microsoft.com/office/drawing/2014/main" id="{19D8C65A-7299-5BF9-DD12-2E9401980F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6575" y="3447341"/>
            <a:ext cx="2896235" cy="2993296"/>
          </a:xfrm>
        </p:spPr>
        <p:txBody>
          <a:bodyPr/>
          <a:lstStyle>
            <a:lvl1pPr marL="12065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Industry lead image</a:t>
            </a:r>
          </a:p>
        </p:txBody>
      </p:sp>
    </p:spTree>
    <p:extLst>
      <p:ext uri="{BB962C8B-B14F-4D97-AF65-F5344CB8AC3E}">
        <p14:creationId xmlns:p14="http://schemas.microsoft.com/office/powerpoint/2010/main" val="398100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;p3">
            <a:extLst>
              <a:ext uri="{FF2B5EF4-FFF2-40B4-BE49-F238E27FC236}">
                <a16:creationId xmlns:a16="http://schemas.microsoft.com/office/drawing/2014/main" id="{743646C6-CEB9-7488-FA69-0D490393ED0A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191138" y="1441688"/>
            <a:ext cx="7113357" cy="231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  <a:defRPr sz="5400" b="1" spc="-267" baseline="0">
                <a:solidFill>
                  <a:schemeClr val="lt1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Rubik"/>
              <a:buNone/>
              <a:defRPr sz="6400"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Event Title</a:t>
            </a:r>
          </a:p>
        </p:txBody>
      </p:sp>
      <p:sp>
        <p:nvSpPr>
          <p:cNvPr id="4" name="Google Shape;26;p3">
            <a:extLst>
              <a:ext uri="{FF2B5EF4-FFF2-40B4-BE49-F238E27FC236}">
                <a16:creationId xmlns:a16="http://schemas.microsoft.com/office/drawing/2014/main" id="{B00E5738-BA57-ABFE-360D-F934A171AB6D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4191137" y="3760473"/>
            <a:ext cx="7113356" cy="9743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ubik"/>
              <a:buNone/>
              <a:defRPr sz="2200">
                <a:solidFill>
                  <a:schemeClr val="accent4"/>
                </a:solidFill>
                <a:latin typeface="Work Sans" pitchFamily="2" charset="77"/>
                <a:ea typeface="Work Sans" pitchFamily="2" charset="77"/>
                <a:cs typeface="Rubik"/>
                <a:sym typeface="Rubik"/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Font typeface="Rubik"/>
              <a:buNone/>
              <a:defRPr sz="4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/>
              <a:t>Description</a:t>
            </a:r>
            <a:endParaRPr/>
          </a:p>
        </p:txBody>
      </p:sp>
      <p:sp>
        <p:nvSpPr>
          <p:cNvPr id="5" name="Google Shape;20;p3">
            <a:extLst>
              <a:ext uri="{FF2B5EF4-FFF2-40B4-BE49-F238E27FC236}">
                <a16:creationId xmlns:a16="http://schemas.microsoft.com/office/drawing/2014/main" id="{CA67CA9D-FECE-500A-BF95-35D9149DC039}"/>
              </a:ext>
            </a:extLst>
          </p:cNvPr>
          <p:cNvSpPr>
            <a:spLocks noGrp="1"/>
          </p:cNvSpPr>
          <p:nvPr>
            <p:ph type="pic" idx="2" hasCustomPrompt="1"/>
          </p:nvPr>
        </p:nvSpPr>
        <p:spPr>
          <a:xfrm>
            <a:off x="667176" y="1989000"/>
            <a:ext cx="2880000" cy="2880000"/>
          </a:xfrm>
          <a:prstGeom prst="ellipse">
            <a:avLst/>
          </a:prstGeom>
          <a:noFill/>
          <a:ln w="57150" cap="rnd">
            <a:solidFill>
              <a:srgbClr val="FFFFFF"/>
            </a:solidFill>
          </a:ln>
        </p:spPr>
        <p:txBody>
          <a:bodyPr/>
          <a:lstStyle>
            <a:lvl1pPr marL="160863" indent="0">
              <a:buNone/>
              <a:defRPr/>
            </a:lvl1pPr>
          </a:lstStyle>
          <a:p>
            <a:r>
              <a:rPr lang="it-IT"/>
              <a:t>image</a:t>
            </a:r>
          </a:p>
        </p:txBody>
      </p:sp>
      <p:sp>
        <p:nvSpPr>
          <p:cNvPr id="6" name="Segnaposto testo 27">
            <a:extLst>
              <a:ext uri="{FF2B5EF4-FFF2-40B4-BE49-F238E27FC236}">
                <a16:creationId xmlns:a16="http://schemas.microsoft.com/office/drawing/2014/main" id="{33DB569A-6907-64C0-C06F-F2548AB2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137" y="4743250"/>
            <a:ext cx="7113356" cy="287643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Name Surname </a:t>
            </a:r>
          </a:p>
        </p:txBody>
      </p:sp>
      <p:sp>
        <p:nvSpPr>
          <p:cNvPr id="7" name="Segnaposto testo 27">
            <a:extLst>
              <a:ext uri="{FF2B5EF4-FFF2-40B4-BE49-F238E27FC236}">
                <a16:creationId xmlns:a16="http://schemas.microsoft.com/office/drawing/2014/main" id="{E4C2F76A-BCEC-D3D0-4080-4831B97A2B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1137" y="5039278"/>
            <a:ext cx="7113356" cy="287643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Role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DB53106-749C-1821-2FD7-77614B8D41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4493" y="5739401"/>
            <a:ext cx="554641" cy="593337"/>
          </a:xfrm>
          <a:prstGeom prst="rect">
            <a:avLst/>
          </a:prstGeom>
        </p:spPr>
      </p:pic>
      <p:sp>
        <p:nvSpPr>
          <p:cNvPr id="9" name="Segnaposto testo 27">
            <a:extLst>
              <a:ext uri="{FF2B5EF4-FFF2-40B4-BE49-F238E27FC236}">
                <a16:creationId xmlns:a16="http://schemas.microsoft.com/office/drawing/2014/main" id="{4AEA0643-BF3B-6095-E55F-20564BE32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1137" y="1123985"/>
            <a:ext cx="7113356" cy="309318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  <a:latin typeface="Work Sans" pitchFamily="2" charset="77"/>
              </a:defRPr>
            </a:lvl1pPr>
          </a:lstStyle>
          <a:p>
            <a:pPr lvl="0"/>
            <a:r>
              <a:rPr lang="it-IT"/>
              <a:t>00 00 0000</a:t>
            </a:r>
          </a:p>
        </p:txBody>
      </p:sp>
    </p:spTree>
    <p:extLst>
      <p:ext uri="{BB962C8B-B14F-4D97-AF65-F5344CB8AC3E}">
        <p14:creationId xmlns:p14="http://schemas.microsoft.com/office/powerpoint/2010/main" val="392216177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991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1805263"/>
            <a:ext cx="99112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3655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3655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Rubik"/>
              <a:buChar char="■"/>
              <a:defRPr sz="17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EBB006-725F-D100-D201-34B06B07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97475" y="6705600"/>
            <a:ext cx="1825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it-IT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ISC - Uso INTERNO / INTERNAL Use</a:t>
            </a:r>
          </a:p>
        </p:txBody>
      </p:sp>
    </p:spTree>
    <p:extLst>
      <p:ext uri="{BB962C8B-B14F-4D97-AF65-F5344CB8AC3E}">
        <p14:creationId xmlns:p14="http://schemas.microsoft.com/office/powerpoint/2010/main" val="7624393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84" r:id="rId2"/>
    <p:sldLayoutId id="2147483687" r:id="rId3"/>
    <p:sldLayoutId id="2147483686" r:id="rId4"/>
    <p:sldLayoutId id="2147483679" r:id="rId5"/>
    <p:sldLayoutId id="2147483707" r:id="rId6"/>
    <p:sldLayoutId id="2147483689" r:id="rId7"/>
    <p:sldLayoutId id="2147483692" r:id="rId8"/>
    <p:sldLayoutId id="2147483683" r:id="rId9"/>
    <p:sldLayoutId id="2147483705" r:id="rId10"/>
    <p:sldLayoutId id="2147483682" r:id="rId11"/>
    <p:sldLayoutId id="2147483703" r:id="rId12"/>
    <p:sldLayoutId id="2147483706" r:id="rId13"/>
    <p:sldLayoutId id="2147483709" r:id="rId14"/>
    <p:sldLayoutId id="2147483789" r:id="rId15"/>
    <p:sldLayoutId id="2147483798" r:id="rId16"/>
    <p:sldLayoutId id="2147483799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accent1"/>
          </a:solidFill>
          <a:latin typeface=""/>
          <a:ea typeface="Open Sans Light" pitchFamily="2" charset="0"/>
          <a:cs typeface="Open Sans Light" pitchFamily="2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34AA57-9EDE-9475-9A37-485F98A811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cap="small" spc="53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Arial" panose="020B0604020202020204" pitchFamily="34" charset="0"/>
              </a:rPr>
              <a:t>WS SMARTBOTICS</a:t>
            </a:r>
            <a:endParaRPr lang="it-IT" sz="3600" b="1" cap="small" spc="530">
              <a:solidFill>
                <a:schemeClr val="bg1"/>
              </a:solidFill>
              <a:latin typeface="+mn-lt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4A8A944-6F8D-0F1A-B4FD-D14A358A4B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 cap="small" spc="53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Arial" panose="020B0604020202020204" pitchFamily="34" charset="0"/>
              </a:rPr>
              <a:t>FIRENZE 17 LUGLIO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E51153-6FA4-A970-814F-59A9BEBEAB1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DBAD31-5C2D-4B8F-9C33-15126B0C590F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5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zione Stock Road concept - next step | Adobe Stock">
            <a:extLst>
              <a:ext uri="{FF2B5EF4-FFF2-40B4-BE49-F238E27FC236}">
                <a16:creationId xmlns:a16="http://schemas.microsoft.com/office/drawing/2014/main" id="{7DE020D1-8C95-807F-BB5C-188CC5C9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97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4" y="1"/>
            <a:ext cx="11945186" cy="68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26BD32-C384-6015-1B14-AB3C62CC35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Prossimi passi</a:t>
            </a:r>
          </a:p>
        </p:txBody>
      </p:sp>
      <p:sp>
        <p:nvSpPr>
          <p:cNvPr id="24" name="Rounded Rectangle 57">
            <a:extLst>
              <a:ext uri="{FF2B5EF4-FFF2-40B4-BE49-F238E27FC236}">
                <a16:creationId xmlns:a16="http://schemas.microsoft.com/office/drawing/2014/main" id="{1CF6456A-D89C-69E7-EE60-727FE3697E6E}"/>
              </a:ext>
            </a:extLst>
          </p:cNvPr>
          <p:cNvSpPr/>
          <p:nvPr/>
        </p:nvSpPr>
        <p:spPr>
          <a:xfrm>
            <a:off x="364859" y="1194285"/>
            <a:ext cx="11316899" cy="1108965"/>
          </a:xfrm>
          <a:prstGeom prst="roundRect">
            <a:avLst/>
          </a:prstGeom>
          <a:solidFill>
            <a:srgbClr val="09296A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ontent Placeholder 35">
            <a:extLst>
              <a:ext uri="{FF2B5EF4-FFF2-40B4-BE49-F238E27FC236}">
                <a16:creationId xmlns:a16="http://schemas.microsoft.com/office/drawing/2014/main" id="{766C0B35-A240-5F38-1A44-1CA1452A7E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57CB8B-B55E-3F85-A0AC-B2C59EB55F38}"/>
              </a:ext>
            </a:extLst>
          </p:cNvPr>
          <p:cNvSpPr txBox="1"/>
          <p:nvPr/>
        </p:nvSpPr>
        <p:spPr>
          <a:xfrm>
            <a:off x="618664" y="1433406"/>
            <a:ext cx="10809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>
                <a:solidFill>
                  <a:srgbClr val="09296A"/>
                </a:solidFill>
                <a:latin typeface="+mn-lt"/>
              </a:rPr>
              <a:t>Gli output del workshop </a:t>
            </a:r>
            <a:r>
              <a:rPr lang="it-IT" sz="1600" err="1">
                <a:solidFill>
                  <a:srgbClr val="09296A"/>
                </a:solidFill>
                <a:latin typeface="+mn-lt"/>
              </a:rPr>
              <a:t>SmartRobotics</a:t>
            </a:r>
            <a:r>
              <a:rPr lang="it-IT" sz="1600">
                <a:solidFill>
                  <a:srgbClr val="09296A"/>
                </a:solidFill>
                <a:latin typeface="+mn-lt"/>
              </a:rPr>
              <a:t> contribuiranno allo sviluppo delle attività di Innovazione. In particolare, i prossimi passi comprenderanno:</a:t>
            </a:r>
            <a:endParaRPr lang="it-IT" sz="1600">
              <a:solidFill>
                <a:srgbClr val="08296A"/>
              </a:solidFill>
              <a:latin typeface="+mn-lt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2C8EB52-2F42-FB24-8C20-EE4CB39217FE}"/>
              </a:ext>
            </a:extLst>
          </p:cNvPr>
          <p:cNvSpPr/>
          <p:nvPr/>
        </p:nvSpPr>
        <p:spPr>
          <a:xfrm>
            <a:off x="364858" y="3229253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Definizione</a:t>
            </a:r>
            <a:r>
              <a:rPr lang="it-IT" sz="1800">
                <a:solidFill>
                  <a:srgbClr val="002060"/>
                </a:solidFill>
              </a:rPr>
              <a:t> e sviluppo delle</a:t>
            </a:r>
            <a:r>
              <a:rPr lang="it-IT" sz="1800" b="1">
                <a:solidFill>
                  <a:srgbClr val="002060"/>
                </a:solidFill>
              </a:rPr>
              <a:t> challenge</a:t>
            </a:r>
            <a:r>
              <a:rPr lang="it-IT" sz="1800">
                <a:solidFill>
                  <a:srgbClr val="002060"/>
                </a:solidFill>
              </a:rPr>
              <a:t> di </a:t>
            </a:r>
            <a:r>
              <a:rPr lang="it-IT" sz="1800" b="1">
                <a:solidFill>
                  <a:srgbClr val="002060"/>
                </a:solidFill>
              </a:rPr>
              <a:t>innovazione</a:t>
            </a:r>
            <a:r>
              <a:rPr lang="it-IT" sz="1800">
                <a:solidFill>
                  <a:srgbClr val="002060"/>
                </a:solidFill>
              </a:rPr>
              <a:t> associate ai casi d’uso emersi dai tavoli di lavoro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929D2F3A-2D72-D65F-F027-E917074D8957}"/>
              </a:ext>
            </a:extLst>
          </p:cNvPr>
          <p:cNvSpPr/>
          <p:nvPr/>
        </p:nvSpPr>
        <p:spPr>
          <a:xfrm>
            <a:off x="4312603" y="3233589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Analisi</a:t>
            </a:r>
            <a:r>
              <a:rPr lang="it-IT" sz="1800">
                <a:solidFill>
                  <a:srgbClr val="002060"/>
                </a:solidFill>
              </a:rPr>
              <a:t> dei </a:t>
            </a:r>
            <a:r>
              <a:rPr lang="it-IT" sz="1800" b="1">
                <a:solidFill>
                  <a:srgbClr val="002060"/>
                </a:solidFill>
              </a:rPr>
              <a:t>risultati</a:t>
            </a:r>
            <a:r>
              <a:rPr lang="it-IT" sz="1800">
                <a:solidFill>
                  <a:srgbClr val="002060"/>
                </a:solidFill>
              </a:rPr>
              <a:t> ottenuti dalle challenge definite e lanciate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1781790-4F69-148E-BDAB-4FD2AA140630}"/>
              </a:ext>
            </a:extLst>
          </p:cNvPr>
          <p:cNvSpPr/>
          <p:nvPr/>
        </p:nvSpPr>
        <p:spPr>
          <a:xfrm>
            <a:off x="8233741" y="3224392"/>
            <a:ext cx="3448016" cy="1108965"/>
          </a:xfrm>
          <a:prstGeom prst="round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b="1">
                <a:solidFill>
                  <a:srgbClr val="002060"/>
                </a:solidFill>
              </a:rPr>
              <a:t>Associare servizi </a:t>
            </a:r>
            <a:r>
              <a:rPr lang="it-IT" sz="1800">
                <a:solidFill>
                  <a:srgbClr val="002060"/>
                </a:solidFill>
              </a:rPr>
              <a:t>di </a:t>
            </a:r>
            <a:r>
              <a:rPr lang="it-IT" sz="1800" b="1">
                <a:solidFill>
                  <a:srgbClr val="002060"/>
                </a:solidFill>
              </a:rPr>
              <a:t>Innovazione</a:t>
            </a:r>
            <a:r>
              <a:rPr lang="it-IT" sz="1800">
                <a:solidFill>
                  <a:srgbClr val="002060"/>
                </a:solidFill>
              </a:rPr>
              <a:t> ai casi d’uso emersi dai tavoli di lavoro, sulla base ai risultati ottenuti dalle challenge lanciate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4635A13-3ED0-C295-31DA-C993C93EF351}"/>
              </a:ext>
            </a:extLst>
          </p:cNvPr>
          <p:cNvSpPr/>
          <p:nvPr/>
        </p:nvSpPr>
        <p:spPr>
          <a:xfrm>
            <a:off x="3941665" y="3510951"/>
            <a:ext cx="241540" cy="526211"/>
          </a:xfrm>
          <a:prstGeom prst="rightArrow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E5867792-C366-BACE-E527-E0A1945E093E}"/>
              </a:ext>
            </a:extLst>
          </p:cNvPr>
          <p:cNvSpPr/>
          <p:nvPr/>
        </p:nvSpPr>
        <p:spPr>
          <a:xfrm>
            <a:off x="7872426" y="3508077"/>
            <a:ext cx="241540" cy="526211"/>
          </a:xfrm>
          <a:prstGeom prst="rightArrow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5621975-8B50-5EB1-ABDC-2C904C8AF68D}"/>
              </a:ext>
            </a:extLst>
          </p:cNvPr>
          <p:cNvSpPr/>
          <p:nvPr/>
        </p:nvSpPr>
        <p:spPr>
          <a:xfrm>
            <a:off x="289944" y="3079633"/>
            <a:ext cx="3592667" cy="1423362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AFCA9C91-D4BB-460E-95B2-C9998A1E6253}"/>
              </a:ext>
            </a:extLst>
          </p:cNvPr>
          <p:cNvCxnSpPr/>
          <p:nvPr/>
        </p:nvCxnSpPr>
        <p:spPr>
          <a:xfrm>
            <a:off x="381485" y="6273579"/>
            <a:ext cx="722209" cy="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453081-AB7A-D6E9-AE37-9B1AF6081FF7}"/>
              </a:ext>
            </a:extLst>
          </p:cNvPr>
          <p:cNvSpPr txBox="1"/>
          <p:nvPr/>
        </p:nvSpPr>
        <p:spPr>
          <a:xfrm>
            <a:off x="1103694" y="6104302"/>
            <a:ext cx="1148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>
                <a:solidFill>
                  <a:srgbClr val="08296A"/>
                </a:solidFill>
                <a:latin typeface="+mn-lt"/>
              </a:rPr>
              <a:t>In corso</a:t>
            </a:r>
            <a:endParaRPr lang="it-IT" sz="1600" i="1"/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D95AE306-13DF-68AF-7A34-E9116F52E32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88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8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7C7FED-4B5F-17BD-CAB7-13389796561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  <p:sp>
        <p:nvSpPr>
          <p:cNvPr id="22" name="CasellaDiTesto 2">
            <a:extLst>
              <a:ext uri="{FF2B5EF4-FFF2-40B4-BE49-F238E27FC236}">
                <a16:creationId xmlns:a16="http://schemas.microsoft.com/office/drawing/2014/main" id="{6F475C17-DAB3-22E0-0A0D-D64DE51B9651}"/>
              </a:ext>
            </a:extLst>
          </p:cNvPr>
          <p:cNvSpPr txBox="1"/>
          <p:nvPr/>
        </p:nvSpPr>
        <p:spPr>
          <a:xfrm>
            <a:off x="364859" y="1207674"/>
            <a:ext cx="7694432" cy="38266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Font typeface="Arial" panose="020B0604020202020204" pitchFamily="34" charset="0"/>
              <a:buChar char="•"/>
              <a:defRPr sz="1050" b="1">
                <a:solidFill>
                  <a:srgbClr val="250A32"/>
                </a:solidFill>
                <a:latin typeface="Work Sans" pitchFamily="2" charset="0"/>
                <a:cs typeface="Rubik"/>
              </a:defRPr>
            </a:lvl1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r>
              <a:rPr lang="it-IT" sz="160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Workshop </a:t>
            </a:r>
            <a:r>
              <a:rPr lang="it-IT" sz="1600" err="1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SmartRobotics</a:t>
            </a:r>
            <a:endParaRPr lang="it-IT" sz="160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Executive </a:t>
            </a:r>
            <a:r>
              <a:rPr lang="it-IT" sz="1600" b="0" err="1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it-IT" sz="1600" b="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e tematica della giornata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Struttura del workshop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Tavoli di lavoro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Fasi di lavoro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Prossimi passi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endParaRPr lang="it-IT" sz="1600">
              <a:solidFill>
                <a:srgbClr val="212268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  <a:buNone/>
            </a:pPr>
            <a:r>
              <a:rPr lang="it-IT" sz="160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ALLEGATI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Agenda della giornata</a:t>
            </a:r>
          </a:p>
          <a:p>
            <a:pPr>
              <a:spcBef>
                <a:spcPts val="400"/>
              </a:spcBef>
              <a:spcAft>
                <a:spcPts val="400"/>
              </a:spcAft>
              <a:buClr>
                <a:srgbClr val="09296A"/>
              </a:buClr>
            </a:pPr>
            <a:r>
              <a:rPr lang="it-IT" sz="1600" b="0">
                <a:solidFill>
                  <a:srgbClr val="212268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Presentazione master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B386D336-5FCE-0B74-4775-16AC8A4DCC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20B3F10B-576B-19C5-E9B8-41D999F60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it-IT">
                <a:latin typeface="+mn-lt"/>
              </a:rPr>
              <a:t>Indice</a:t>
            </a:r>
          </a:p>
        </p:txBody>
      </p:sp>
    </p:spTree>
    <p:extLst>
      <p:ext uri="{BB962C8B-B14F-4D97-AF65-F5344CB8AC3E}">
        <p14:creationId xmlns:p14="http://schemas.microsoft.com/office/powerpoint/2010/main" val="25427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D7E9579-B335-338D-FD98-361DEBD6F6A3}"/>
              </a:ext>
            </a:extLst>
          </p:cNvPr>
          <p:cNvSpPr/>
          <p:nvPr/>
        </p:nvSpPr>
        <p:spPr>
          <a:xfrm>
            <a:off x="198408" y="4445270"/>
            <a:ext cx="11993592" cy="191906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C177D0-2DEB-7896-3623-A8CAE0CCDCD9}"/>
              </a:ext>
            </a:extLst>
          </p:cNvPr>
          <p:cNvSpPr txBox="1"/>
          <p:nvPr/>
        </p:nvSpPr>
        <p:spPr>
          <a:xfrm>
            <a:off x="283071" y="952748"/>
            <a:ext cx="115440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Il 17 luglio, presso la sede di Firenze del DTCNR, si è svolto il </a:t>
            </a:r>
            <a:r>
              <a:rPr lang="it-IT" sz="1600" i="1">
                <a:solidFill>
                  <a:srgbClr val="08296A"/>
                </a:solidFill>
                <a:latin typeface="+mn-lt"/>
              </a:rPr>
              <a:t>workshop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 "</a:t>
            </a:r>
            <a:r>
              <a:rPr lang="it-IT" sz="1600" i="1">
                <a:solidFill>
                  <a:srgbClr val="08296A"/>
                </a:solidFill>
                <a:latin typeface="+mn-lt"/>
              </a:rPr>
              <a:t>Smart </a:t>
            </a:r>
            <a:r>
              <a:rPr lang="it-IT" sz="1600" i="1" err="1">
                <a:solidFill>
                  <a:srgbClr val="08296A"/>
                </a:solidFill>
                <a:latin typeface="+mn-lt"/>
              </a:rPr>
              <a:t>Robotics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", organizzato dalla struttura di Innovation Community. L'incontro aveva come obiettivo quello di presentare lo stato dell'arte e le potenzialità della Robotica Intelligente, esplorando le possibili applicazioni di questa tecnologia all'interno di processi e attività aziendali critiche, con l'intento di migliorarne l'efficienza e l'efficacia operativa.</a:t>
            </a:r>
          </a:p>
          <a:p>
            <a:pPr algn="just"/>
            <a:endParaRPr lang="it-IT" sz="1600">
              <a:solidFill>
                <a:srgbClr val="08296A"/>
              </a:solidFill>
              <a:latin typeface="+mn-lt"/>
            </a:endParaRPr>
          </a:p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Le attività, arricchite dal prezioso contributo degli esperti dell’</a:t>
            </a:r>
            <a:r>
              <a:rPr lang="it-IT" sz="1600" b="1">
                <a:solidFill>
                  <a:srgbClr val="08296A"/>
                </a:solidFill>
                <a:latin typeface="+mn-lt"/>
              </a:rPr>
              <a:t>Istituto Italiano di Tecnologia 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e dell’</a:t>
            </a:r>
            <a:r>
              <a:rPr lang="it-IT" sz="1600" b="1">
                <a:solidFill>
                  <a:srgbClr val="08296A"/>
                </a:solidFill>
                <a:latin typeface="+mn-lt"/>
              </a:rPr>
              <a:t>Università degli Studi di Firenze*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, i quali hanno condiviso il loro punto di vista e le loro esperienze/sperimentazioni sul tema, hanno coinvolto, oltre alle strutture di Innovazione e </a:t>
            </a:r>
            <a:r>
              <a:rPr lang="it-IT" sz="1600" err="1">
                <a:solidFill>
                  <a:srgbClr val="08296A"/>
                </a:solidFill>
                <a:latin typeface="+mn-lt"/>
              </a:rPr>
              <a:t>Factory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 TO, i colleghi di Realizzazione Locale e COAM del Dipartimento Centro Nord, delle Unità Impianti di Suvereto, Bologna e Frattamaggiore, e i colleghi di Asset Management con l’Unità Metodi e Attrezzature Convenzionali.</a:t>
            </a:r>
          </a:p>
          <a:p>
            <a:pPr algn="just"/>
            <a:endParaRPr lang="it-IT" sz="1600">
              <a:solidFill>
                <a:srgbClr val="08296A"/>
              </a:solidFill>
              <a:highlight>
                <a:srgbClr val="FFFF00"/>
              </a:highlight>
              <a:latin typeface="+mn-lt"/>
            </a:endParaRPr>
          </a:p>
          <a:p>
            <a:pPr algn="just"/>
            <a:r>
              <a:rPr lang="it-IT" sz="1600">
                <a:solidFill>
                  <a:srgbClr val="08296A"/>
                </a:solidFill>
                <a:latin typeface="+mn-lt"/>
              </a:rPr>
              <a:t>Il workshop si è articolato in due fasi. Nella prima, in sessione plenaria, gli esperti esterni e il team di Terna hanno presentato una mappatura dello stato dell’arte della Robotica Intelligente. Nella seconda fase, dedicata all’</a:t>
            </a:r>
            <a:r>
              <a:rPr lang="it-IT" sz="1600" i="1" err="1">
                <a:solidFill>
                  <a:srgbClr val="08296A"/>
                </a:solidFill>
                <a:latin typeface="+mn-lt"/>
              </a:rPr>
              <a:t>origination</a:t>
            </a:r>
            <a:r>
              <a:rPr lang="it-IT" sz="1600">
                <a:solidFill>
                  <a:srgbClr val="08296A"/>
                </a:solidFill>
                <a:latin typeface="+mn-lt"/>
              </a:rPr>
              <a:t>, i partecipanti sono stati suddivisi in due tavoli di lavoro eterogenei, consentendo di identificare tre casi d'uso in cui la Robotica Intelligente potrebbe supportare le attività operative di Terna.​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68B37D7-6B4B-C4AB-BF41-29495E33D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1192931" cy="646892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Executive </a:t>
            </a:r>
            <a:r>
              <a:rPr lang="it-IT" err="1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  <a:endParaRPr lang="it-IT"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Content Placeholder 35">
            <a:extLst>
              <a:ext uri="{FF2B5EF4-FFF2-40B4-BE49-F238E27FC236}">
                <a16:creationId xmlns:a16="http://schemas.microsoft.com/office/drawing/2014/main" id="{69DA1483-7E6A-1EF8-6E40-D9AA943FF9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615C428-BCEE-DB3E-CC39-78B0A6B1C585}"/>
              </a:ext>
            </a:extLst>
          </p:cNvPr>
          <p:cNvSpPr txBox="1"/>
          <p:nvPr/>
        </p:nvSpPr>
        <p:spPr>
          <a:xfrm>
            <a:off x="345055" y="4777211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22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Partecipanti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CFAA0D-52CC-7E0F-D24F-FA9B66ADDBF8}"/>
              </a:ext>
            </a:extLst>
          </p:cNvPr>
          <p:cNvSpPr txBox="1"/>
          <p:nvPr/>
        </p:nvSpPr>
        <p:spPr>
          <a:xfrm>
            <a:off x="3611588" y="4782965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10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Line coinvolte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BAD4FF-5EC5-2412-9C68-F5E2F50CAD51}"/>
              </a:ext>
            </a:extLst>
          </p:cNvPr>
          <p:cNvSpPr txBox="1"/>
          <p:nvPr/>
        </p:nvSpPr>
        <p:spPr>
          <a:xfrm>
            <a:off x="6662463" y="4788718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2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Accademia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A252D4-08CE-8267-B0D7-40DED979DA62}"/>
              </a:ext>
            </a:extLst>
          </p:cNvPr>
          <p:cNvSpPr txBox="1"/>
          <p:nvPr/>
        </p:nvSpPr>
        <p:spPr>
          <a:xfrm>
            <a:off x="9376903" y="4785845"/>
            <a:ext cx="2536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3 </a:t>
            </a:r>
          </a:p>
          <a:p>
            <a:pPr algn="ctr"/>
            <a:r>
              <a:rPr lang="it-IT" sz="3200" b="1">
                <a:solidFill>
                  <a:schemeClr val="bg1"/>
                </a:solidFill>
                <a:latin typeface="+mn-lt"/>
              </a:rPr>
              <a:t>Casi d’uso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06793B-4722-6E6B-62F7-1B743307243F}"/>
              </a:ext>
            </a:extLst>
          </p:cNvPr>
          <p:cNvSpPr txBox="1"/>
          <p:nvPr/>
        </p:nvSpPr>
        <p:spPr>
          <a:xfrm>
            <a:off x="283071" y="6425983"/>
            <a:ext cx="11544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i="1">
                <a:solidFill>
                  <a:srgbClr val="08296A"/>
                </a:solidFill>
                <a:latin typeface="+mn-lt"/>
              </a:rPr>
              <a:t>*</a:t>
            </a:r>
            <a:r>
              <a:rPr lang="it-IT" sz="1100" i="1">
                <a:solidFill>
                  <a:srgbClr val="08296A"/>
                </a:solidFill>
                <a:latin typeface="+mn-lt"/>
              </a:rPr>
              <a:t>Dipartimento di Ingegneria Industriale (DIEF) – Gruppo di ricerca </a:t>
            </a:r>
            <a:r>
              <a:rPr lang="it-IT" sz="1100" i="1" err="1">
                <a:solidFill>
                  <a:srgbClr val="08296A"/>
                </a:solidFill>
                <a:latin typeface="+mn-lt"/>
              </a:rPr>
              <a:t>MDMLab</a:t>
            </a:r>
            <a:endParaRPr lang="it-IT" sz="1600" i="1">
              <a:solidFill>
                <a:srgbClr val="08296A"/>
              </a:solidFill>
              <a:latin typeface="+mn-lt"/>
            </a:endParaRPr>
          </a:p>
        </p:txBody>
      </p:sp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E9A5A122-2005-866C-221D-C9BA531970C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34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interno, vestiti, persona, uomo&#10;&#10;Descrizione generata automaticamente">
            <a:extLst>
              <a:ext uri="{FF2B5EF4-FFF2-40B4-BE49-F238E27FC236}">
                <a16:creationId xmlns:a16="http://schemas.microsoft.com/office/drawing/2014/main" id="{A882456A-41DB-BC9A-A396-58939145C7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398" y="3497344"/>
            <a:ext cx="5932602" cy="3355942"/>
          </a:xfrm>
          <a:prstGeom prst="rect">
            <a:avLst/>
          </a:prstGeom>
        </p:spPr>
      </p:pic>
      <p:pic>
        <p:nvPicPr>
          <p:cNvPr id="16" name="Immagine 15" descr="Immagine che contiene interno, sedia, arredo, soffitto&#10;&#10;Descrizione generata automaticamente">
            <a:extLst>
              <a:ext uri="{FF2B5EF4-FFF2-40B4-BE49-F238E27FC236}">
                <a16:creationId xmlns:a16="http://schemas.microsoft.com/office/drawing/2014/main" id="{A5B90903-7B2C-7565-D14B-8B77CB4BA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398" y="4713"/>
            <a:ext cx="5932602" cy="34926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FB0E2C-6709-5E70-CC07-8F1EAEE7FE48}"/>
              </a:ext>
            </a:extLst>
          </p:cNvPr>
          <p:cNvSpPr/>
          <p:nvPr/>
        </p:nvSpPr>
        <p:spPr>
          <a:xfrm>
            <a:off x="6250768" y="-4714"/>
            <a:ext cx="5932602" cy="6858000"/>
          </a:xfrm>
          <a:prstGeom prst="rect">
            <a:avLst/>
          </a:prstGeom>
          <a:solidFill>
            <a:srgbClr val="09296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9296A"/>
              </a:buClr>
            </a:pPr>
            <a:endParaRPr lang="it-IT" sz="2800" b="1" i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buClr>
                <a:srgbClr val="09296A"/>
              </a:buClr>
            </a:pPr>
            <a:r>
              <a:rPr lang="it-IT" sz="2800" b="1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WORKSHOP SMARTROBOTICS</a:t>
            </a:r>
          </a:p>
          <a:p>
            <a:pPr algn="ctr">
              <a:buClr>
                <a:srgbClr val="09296A"/>
              </a:buClr>
            </a:pPr>
            <a:endParaRPr lang="it-IT" sz="2800" b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buClr>
                <a:srgbClr val="09296A"/>
              </a:buClr>
            </a:pPr>
            <a:r>
              <a:rPr lang="it-IT" sz="2800" b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SINTESI</a:t>
            </a:r>
          </a:p>
        </p:txBody>
      </p:sp>
      <p:pic>
        <p:nvPicPr>
          <p:cNvPr id="4" name="Immagine 3" descr="Immagine che contiene interno, arredo, sedia, vestiti&#10;&#10;Descrizione generata automaticamente">
            <a:extLst>
              <a:ext uri="{FF2B5EF4-FFF2-40B4-BE49-F238E27FC236}">
                <a16:creationId xmlns:a16="http://schemas.microsoft.com/office/drawing/2014/main" id="{F0FB97C8-1D3A-D55B-2FD4-77980D9486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99" y="-3996"/>
            <a:ext cx="6032479" cy="3501340"/>
          </a:xfrm>
          <a:prstGeom prst="rect">
            <a:avLst/>
          </a:prstGeom>
        </p:spPr>
      </p:pic>
      <p:pic>
        <p:nvPicPr>
          <p:cNvPr id="24" name="Immagine 23" descr="Immagine che contiene testo, Biglietto Post-it, calligrafia, lavagna&#10;&#10;Descrizione generata automaticamente">
            <a:extLst>
              <a:ext uri="{FF2B5EF4-FFF2-40B4-BE49-F238E27FC236}">
                <a16:creationId xmlns:a16="http://schemas.microsoft.com/office/drawing/2014/main" id="{C0A519F8-96B7-A14E-A752-F47E80A97C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957" y="3497344"/>
            <a:ext cx="6011512" cy="33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6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BACA997E-D302-F7D0-F297-D260F778F7A3}"/>
              </a:ext>
            </a:extLst>
          </p:cNvPr>
          <p:cNvSpPr/>
          <p:nvPr/>
        </p:nvSpPr>
        <p:spPr>
          <a:xfrm>
            <a:off x="250166" y="1199540"/>
            <a:ext cx="11941834" cy="1522658"/>
          </a:xfrm>
          <a:prstGeom prst="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7C7FED-4B5F-17BD-CAB7-13389796561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CD45B7-DFE2-4393-8D37-380FC36BF3AA}" type="slidenum">
              <a:rPr lang="de-DE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F5EAB2-66C2-0AFE-F571-0DC5645FFC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1192931" cy="646892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e tematica della giornata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34AED7-33BD-8B29-EF55-7690120B22F1}"/>
              </a:ext>
            </a:extLst>
          </p:cNvPr>
          <p:cNvSpPr txBox="1"/>
          <p:nvPr/>
        </p:nvSpPr>
        <p:spPr>
          <a:xfrm>
            <a:off x="2378291" y="1192286"/>
            <a:ext cx="98137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86175" algn="l"/>
                <a:tab pos="3775075" algn="l"/>
              </a:tabLst>
            </a:pPr>
            <a:r>
              <a:rPr lang="it-IT" sz="2000" b="1" u="sng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OBIETTIVO WORKSHOP</a:t>
            </a:r>
          </a:p>
          <a:p>
            <a:pPr>
              <a:tabLst>
                <a:tab pos="3686175" algn="l"/>
                <a:tab pos="3775075" algn="l"/>
              </a:tabLst>
            </a:pP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Analizzare i processi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 le attività aziendali critiche al fine di identificare potenziali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casi d'uso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per l'applicazione della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Robotica Intelligente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, oggetto del workshop. Condividere lo stato dell'arte e i </a:t>
            </a:r>
            <a:r>
              <a:rPr lang="it-IT" sz="1800" b="1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futuri sviluppi </a:t>
            </a:r>
            <a:r>
              <a:rPr lang="it-IT" sz="1800"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di questa tecnologia, avvalendosi del contributo di esperti esterni per offrire una visione approfondita e prospettica delle sue applicazioni.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CE7A95-7393-1886-F0CD-B3466F7448E8}"/>
              </a:ext>
            </a:extLst>
          </p:cNvPr>
          <p:cNvSpPr txBox="1"/>
          <p:nvPr/>
        </p:nvSpPr>
        <p:spPr>
          <a:xfrm>
            <a:off x="364856" y="5495078"/>
            <a:ext cx="3029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9296A"/>
              </a:buClr>
              <a:tabLst>
                <a:tab pos="3686175" algn="l"/>
                <a:tab pos="3775075" algn="l"/>
              </a:tabLst>
            </a:pPr>
            <a:r>
              <a:rPr lang="it-IT" sz="1200" b="1">
                <a:solidFill>
                  <a:srgbClr val="08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PRINCIPALI RISULTATI: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2B34C6-6810-FD5F-73C2-061F0441F50D}"/>
              </a:ext>
            </a:extLst>
          </p:cNvPr>
          <p:cNvCxnSpPr>
            <a:cxnSpLocks/>
          </p:cNvCxnSpPr>
          <p:nvPr/>
        </p:nvCxnSpPr>
        <p:spPr>
          <a:xfrm>
            <a:off x="509560" y="4768196"/>
            <a:ext cx="11580706" cy="0"/>
          </a:xfrm>
          <a:prstGeom prst="line">
            <a:avLst/>
          </a:prstGeom>
          <a:ln>
            <a:solidFill>
              <a:srgbClr val="0829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F4FEA75-50CC-D904-51CD-1F3E13CB82DD}"/>
              </a:ext>
            </a:extLst>
          </p:cNvPr>
          <p:cNvSpPr txBox="1"/>
          <p:nvPr/>
        </p:nvSpPr>
        <p:spPr>
          <a:xfrm>
            <a:off x="364856" y="3880865"/>
            <a:ext cx="3029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9296A"/>
              </a:buClr>
              <a:tabLst>
                <a:tab pos="3686175" algn="l"/>
                <a:tab pos="3775075" algn="l"/>
              </a:tabLst>
            </a:pPr>
            <a:r>
              <a:rPr lang="it-IT" sz="1200" b="1">
                <a:solidFill>
                  <a:srgbClr val="08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PARTECIPANTI:</a:t>
            </a:r>
          </a:p>
        </p:txBody>
      </p:sp>
      <p:sp>
        <p:nvSpPr>
          <p:cNvPr id="44" name="CasellaDiTesto 88">
            <a:extLst>
              <a:ext uri="{FF2B5EF4-FFF2-40B4-BE49-F238E27FC236}">
                <a16:creationId xmlns:a16="http://schemas.microsoft.com/office/drawing/2014/main" id="{945FAD01-FCAA-AED2-653A-9E9FE62443B9}"/>
              </a:ext>
            </a:extLst>
          </p:cNvPr>
          <p:cNvSpPr txBox="1"/>
          <p:nvPr/>
        </p:nvSpPr>
        <p:spPr>
          <a:xfrm>
            <a:off x="2183756" y="3953024"/>
            <a:ext cx="10834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2x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SDS-INN-LIN-ILAB</a:t>
            </a:r>
          </a:p>
        </p:txBody>
      </p:sp>
      <p:sp>
        <p:nvSpPr>
          <p:cNvPr id="70" name="CasellaDiTesto 89">
            <a:extLst>
              <a:ext uri="{FF2B5EF4-FFF2-40B4-BE49-F238E27FC236}">
                <a16:creationId xmlns:a16="http://schemas.microsoft.com/office/drawing/2014/main" id="{55848441-95DA-ADD6-CEAC-01D271C58D81}"/>
              </a:ext>
            </a:extLst>
          </p:cNvPr>
          <p:cNvSpPr txBox="1"/>
          <p:nvPr/>
        </p:nvSpPr>
        <p:spPr>
          <a:xfrm>
            <a:off x="3379228" y="3947382"/>
            <a:ext cx="10064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2x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SDS-INN-LIN-IIV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3FB0BDE-419D-4F73-1798-30282B0FD998}"/>
              </a:ext>
            </a:extLst>
          </p:cNvPr>
          <p:cNvCxnSpPr>
            <a:cxnSpLocks/>
          </p:cNvCxnSpPr>
          <p:nvPr/>
        </p:nvCxnSpPr>
        <p:spPr>
          <a:xfrm>
            <a:off x="509560" y="3292556"/>
            <a:ext cx="11580706" cy="0"/>
          </a:xfrm>
          <a:prstGeom prst="line">
            <a:avLst/>
          </a:prstGeom>
          <a:ln>
            <a:solidFill>
              <a:srgbClr val="0829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 descr="Man outline">
            <a:extLst>
              <a:ext uri="{FF2B5EF4-FFF2-40B4-BE49-F238E27FC236}">
                <a16:creationId xmlns:a16="http://schemas.microsoft.com/office/drawing/2014/main" id="{390678FF-C7EB-2D30-595E-E2F74C515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5483" y="3473327"/>
            <a:ext cx="500802" cy="500802"/>
          </a:xfrm>
          <a:prstGeom prst="rect">
            <a:avLst/>
          </a:prstGeom>
        </p:spPr>
      </p:pic>
      <p:sp>
        <p:nvSpPr>
          <p:cNvPr id="133" name="CasellaDiTesto 89">
            <a:extLst>
              <a:ext uri="{FF2B5EF4-FFF2-40B4-BE49-F238E27FC236}">
                <a16:creationId xmlns:a16="http://schemas.microsoft.com/office/drawing/2014/main" id="{77FDA486-392E-DBE2-8D4D-FEC0105896CB}"/>
              </a:ext>
            </a:extLst>
          </p:cNvPr>
          <p:cNvSpPr txBox="1"/>
          <p:nvPr/>
        </p:nvSpPr>
        <p:spPr>
          <a:xfrm>
            <a:off x="4642653" y="3947381"/>
            <a:ext cx="10064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3x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SDS-INN-LIN-ISS-SSC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5" name="CasellaDiTesto 89">
            <a:extLst>
              <a:ext uri="{FF2B5EF4-FFF2-40B4-BE49-F238E27FC236}">
                <a16:creationId xmlns:a16="http://schemas.microsoft.com/office/drawing/2014/main" id="{DE9E4B1B-CD9C-04B8-615A-BA5FDCC595C4}"/>
              </a:ext>
            </a:extLst>
          </p:cNvPr>
          <p:cNvSpPr txBox="1"/>
          <p:nvPr/>
        </p:nvSpPr>
        <p:spPr>
          <a:xfrm>
            <a:off x="6686301" y="3942496"/>
            <a:ext cx="6846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5x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DTCNR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8" name="CasellaDiTesto 89">
            <a:extLst>
              <a:ext uri="{FF2B5EF4-FFF2-40B4-BE49-F238E27FC236}">
                <a16:creationId xmlns:a16="http://schemas.microsoft.com/office/drawing/2014/main" id="{79BD06EF-9165-9AE8-43F1-0CB7B8C6EFF9}"/>
              </a:ext>
            </a:extLst>
          </p:cNvPr>
          <p:cNvSpPr txBox="1"/>
          <p:nvPr/>
        </p:nvSpPr>
        <p:spPr>
          <a:xfrm>
            <a:off x="7549523" y="3944315"/>
            <a:ext cx="7068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DTSUD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9" name="Graphic 148" descr="Man outline">
            <a:extLst>
              <a:ext uri="{FF2B5EF4-FFF2-40B4-BE49-F238E27FC236}">
                <a16:creationId xmlns:a16="http://schemas.microsoft.com/office/drawing/2014/main" id="{D3DB67CF-897A-3EBA-50CA-223EB78FE3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6429" y="3482006"/>
            <a:ext cx="500802" cy="500802"/>
          </a:xfrm>
          <a:prstGeom prst="rect">
            <a:avLst/>
          </a:prstGeom>
        </p:spPr>
      </p:pic>
      <p:sp>
        <p:nvSpPr>
          <p:cNvPr id="169" name="Rectangle 107">
            <a:extLst>
              <a:ext uri="{FF2B5EF4-FFF2-40B4-BE49-F238E27FC236}">
                <a16:creationId xmlns:a16="http://schemas.microsoft.com/office/drawing/2014/main" id="{48E5CFC1-08CE-F607-F4FA-90C944E3B818}"/>
              </a:ext>
            </a:extLst>
          </p:cNvPr>
          <p:cNvSpPr/>
          <p:nvPr/>
        </p:nvSpPr>
        <p:spPr>
          <a:xfrm>
            <a:off x="524286" y="1247255"/>
            <a:ext cx="1774347" cy="1433764"/>
          </a:xfrm>
          <a:prstGeom prst="rect">
            <a:avLst/>
          </a:prstGeom>
          <a:solidFill>
            <a:srgbClr val="09296A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ea typeface="Helvetica Neue" panose="02000503000000020004" pitchFamily="2" charset="0"/>
                <a:cs typeface="Helvetica Neue" panose="02000503000000020004" pitchFamily="2" charset="0"/>
              </a:rPr>
              <a:t>Firenze</a:t>
            </a:r>
          </a:p>
        </p:txBody>
      </p:sp>
      <p:sp>
        <p:nvSpPr>
          <p:cNvPr id="9" name="Content Placeholder 35">
            <a:extLst>
              <a:ext uri="{FF2B5EF4-FFF2-40B4-BE49-F238E27FC236}">
                <a16:creationId xmlns:a16="http://schemas.microsoft.com/office/drawing/2014/main" id="{03BAC6F4-7204-D439-EC04-6C3286DB12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pic>
        <p:nvPicPr>
          <p:cNvPr id="16" name="Graphic 162" descr="Man outline">
            <a:extLst>
              <a:ext uri="{FF2B5EF4-FFF2-40B4-BE49-F238E27FC236}">
                <a16:creationId xmlns:a16="http://schemas.microsoft.com/office/drawing/2014/main" id="{4846014A-D3EB-FC4B-248C-273BD3F6D0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0104" y="3484434"/>
            <a:ext cx="500802" cy="454011"/>
          </a:xfrm>
          <a:prstGeom prst="rect">
            <a:avLst/>
          </a:prstGeom>
        </p:spPr>
      </p:pic>
      <p:pic>
        <p:nvPicPr>
          <p:cNvPr id="18" name="Graphic 166" descr="Man outline">
            <a:extLst>
              <a:ext uri="{FF2B5EF4-FFF2-40B4-BE49-F238E27FC236}">
                <a16:creationId xmlns:a16="http://schemas.microsoft.com/office/drawing/2014/main" id="{F1F29261-6389-96A4-2B63-95DA2FB192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5187" y="3484434"/>
            <a:ext cx="500802" cy="454011"/>
          </a:xfrm>
          <a:prstGeom prst="rect">
            <a:avLst/>
          </a:prstGeom>
        </p:spPr>
      </p:pic>
      <p:pic>
        <p:nvPicPr>
          <p:cNvPr id="22" name="Graphic 133" descr="Man outline">
            <a:extLst>
              <a:ext uri="{FF2B5EF4-FFF2-40B4-BE49-F238E27FC236}">
                <a16:creationId xmlns:a16="http://schemas.microsoft.com/office/drawing/2014/main" id="{674A1A3C-EE4B-0230-8CA4-1E5F6D3305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6479" y="3479423"/>
            <a:ext cx="500802" cy="500802"/>
          </a:xfrm>
          <a:prstGeom prst="rect">
            <a:avLst/>
          </a:prstGeom>
        </p:spPr>
      </p:pic>
      <p:pic>
        <p:nvPicPr>
          <p:cNvPr id="23" name="Graphic 131" descr="Man outline">
            <a:extLst>
              <a:ext uri="{FF2B5EF4-FFF2-40B4-BE49-F238E27FC236}">
                <a16:creationId xmlns:a16="http://schemas.microsoft.com/office/drawing/2014/main" id="{129273A7-8FFC-E092-7DA9-E4B692C6F6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7614" y="3466765"/>
            <a:ext cx="500802" cy="500802"/>
          </a:xfrm>
          <a:prstGeom prst="rect">
            <a:avLst/>
          </a:prstGeom>
        </p:spPr>
      </p:pic>
      <p:pic>
        <p:nvPicPr>
          <p:cNvPr id="24" name="Graphic 133" descr="Man outline">
            <a:extLst>
              <a:ext uri="{FF2B5EF4-FFF2-40B4-BE49-F238E27FC236}">
                <a16:creationId xmlns:a16="http://schemas.microsoft.com/office/drawing/2014/main" id="{BCB013EC-9C9C-F55A-BD12-3DC33C6033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8610" y="3472861"/>
            <a:ext cx="500802" cy="500802"/>
          </a:xfrm>
          <a:prstGeom prst="rect">
            <a:avLst/>
          </a:prstGeom>
        </p:spPr>
      </p:pic>
      <p:pic>
        <p:nvPicPr>
          <p:cNvPr id="25" name="Graphic 133" descr="Man outline">
            <a:extLst>
              <a:ext uri="{FF2B5EF4-FFF2-40B4-BE49-F238E27FC236}">
                <a16:creationId xmlns:a16="http://schemas.microsoft.com/office/drawing/2014/main" id="{8A6CB5B8-EF45-E175-7DC3-96F1D3CE00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3306" y="3478957"/>
            <a:ext cx="500802" cy="500802"/>
          </a:xfrm>
          <a:prstGeom prst="rect">
            <a:avLst/>
          </a:prstGeom>
        </p:spPr>
      </p:pic>
      <p:grpSp>
        <p:nvGrpSpPr>
          <p:cNvPr id="29" name="Team11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9F959F7-BF34-CCE0-81AB-8774C1EBD71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59791" y="3524905"/>
            <a:ext cx="463309" cy="457374"/>
            <a:chOff x="4352925" y="354013"/>
            <a:chExt cx="742951" cy="733425"/>
          </a:xfrm>
        </p:grpSpPr>
        <p:sp>
          <p:nvSpPr>
            <p:cNvPr id="30" name="Oval 77">
              <a:extLst>
                <a:ext uri="{FF2B5EF4-FFF2-40B4-BE49-F238E27FC236}">
                  <a16:creationId xmlns:a16="http://schemas.microsoft.com/office/drawing/2014/main" id="{A1C135E6-2885-A780-A77F-E8EB77BA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373063"/>
              <a:ext cx="150813" cy="150813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58FBE181-40E8-6CB1-9A54-08B3BDF7B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925" y="538163"/>
              <a:ext cx="87313" cy="76200"/>
            </a:xfrm>
            <a:custGeom>
              <a:avLst/>
              <a:gdLst>
                <a:gd name="T0" fmla="*/ 18 w 116"/>
                <a:gd name="T1" fmla="*/ 82 h 102"/>
                <a:gd name="T2" fmla="*/ 59 w 116"/>
                <a:gd name="T3" fmla="*/ 102 h 102"/>
                <a:gd name="T4" fmla="*/ 83 w 116"/>
                <a:gd name="T5" fmla="*/ 97 h 102"/>
                <a:gd name="T6" fmla="*/ 108 w 116"/>
                <a:gd name="T7" fmla="*/ 26 h 102"/>
                <a:gd name="T8" fmla="*/ 83 w 116"/>
                <a:gd name="T9" fmla="*/ 0 h 102"/>
                <a:gd name="T10" fmla="*/ 45 w 116"/>
                <a:gd name="T11" fmla="*/ 13 h 102"/>
                <a:gd name="T12" fmla="*/ 10 w 116"/>
                <a:gd name="T13" fmla="*/ 64 h 102"/>
                <a:gd name="T14" fmla="*/ 18 w 116"/>
                <a:gd name="T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02">
                  <a:moveTo>
                    <a:pt x="18" y="82"/>
                  </a:moveTo>
                  <a:cubicBezTo>
                    <a:pt x="27" y="94"/>
                    <a:pt x="43" y="102"/>
                    <a:pt x="59" y="102"/>
                  </a:cubicBezTo>
                  <a:cubicBezTo>
                    <a:pt x="67" y="102"/>
                    <a:pt x="75" y="100"/>
                    <a:pt x="83" y="97"/>
                  </a:cubicBezTo>
                  <a:cubicBezTo>
                    <a:pt x="109" y="85"/>
                    <a:pt x="116" y="54"/>
                    <a:pt x="108" y="26"/>
                  </a:cubicBezTo>
                  <a:cubicBezTo>
                    <a:pt x="102" y="9"/>
                    <a:pt x="97" y="1"/>
                    <a:pt x="83" y="0"/>
                  </a:cubicBezTo>
                  <a:cubicBezTo>
                    <a:pt x="72" y="0"/>
                    <a:pt x="58" y="7"/>
                    <a:pt x="45" y="13"/>
                  </a:cubicBezTo>
                  <a:cubicBezTo>
                    <a:pt x="18" y="26"/>
                    <a:pt x="0" y="33"/>
                    <a:pt x="10" y="64"/>
                  </a:cubicBezTo>
                  <a:cubicBezTo>
                    <a:pt x="11" y="67"/>
                    <a:pt x="13" y="75"/>
                    <a:pt x="18" y="82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Oval 79">
              <a:extLst>
                <a:ext uri="{FF2B5EF4-FFF2-40B4-BE49-F238E27FC236}">
                  <a16:creationId xmlns:a16="http://schemas.microsoft.com/office/drawing/2014/main" id="{3649838F-7D42-04A2-E99C-3F3E37C5A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54013"/>
              <a:ext cx="152400" cy="152400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8AE043FB-B8EB-D81A-B425-9FAD9DDFA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538163"/>
              <a:ext cx="230188" cy="549275"/>
            </a:xfrm>
            <a:custGeom>
              <a:avLst/>
              <a:gdLst>
                <a:gd name="T0" fmla="*/ 39 w 307"/>
                <a:gd name="T1" fmla="*/ 673 h 730"/>
                <a:gd name="T2" fmla="*/ 96 w 307"/>
                <a:gd name="T3" fmla="*/ 730 h 730"/>
                <a:gd name="T4" fmla="*/ 154 w 307"/>
                <a:gd name="T5" fmla="*/ 673 h 730"/>
                <a:gd name="T6" fmla="*/ 211 w 307"/>
                <a:gd name="T7" fmla="*/ 730 h 730"/>
                <a:gd name="T8" fmla="*/ 268 w 307"/>
                <a:gd name="T9" fmla="*/ 673 h 730"/>
                <a:gd name="T10" fmla="*/ 269 w 307"/>
                <a:gd name="T11" fmla="*/ 130 h 730"/>
                <a:gd name="T12" fmla="*/ 307 w 307"/>
                <a:gd name="T13" fmla="*/ 24 h 730"/>
                <a:gd name="T14" fmla="*/ 212 w 307"/>
                <a:gd name="T15" fmla="*/ 0 h 730"/>
                <a:gd name="T16" fmla="*/ 154 w 307"/>
                <a:gd name="T17" fmla="*/ 59 h 730"/>
                <a:gd name="T18" fmla="*/ 95 w 307"/>
                <a:gd name="T19" fmla="*/ 0 h 730"/>
                <a:gd name="T20" fmla="*/ 0 w 307"/>
                <a:gd name="T21" fmla="*/ 24 h 730"/>
                <a:gd name="T22" fmla="*/ 39 w 307"/>
                <a:gd name="T23" fmla="*/ 130 h 730"/>
                <a:gd name="T24" fmla="*/ 39 w 307"/>
                <a:gd name="T25" fmla="*/ 673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730">
                  <a:moveTo>
                    <a:pt x="39" y="673"/>
                  </a:moveTo>
                  <a:cubicBezTo>
                    <a:pt x="39" y="704"/>
                    <a:pt x="65" y="730"/>
                    <a:pt x="96" y="730"/>
                  </a:cubicBezTo>
                  <a:cubicBezTo>
                    <a:pt x="128" y="730"/>
                    <a:pt x="154" y="704"/>
                    <a:pt x="154" y="673"/>
                  </a:cubicBezTo>
                  <a:cubicBezTo>
                    <a:pt x="154" y="704"/>
                    <a:pt x="179" y="730"/>
                    <a:pt x="211" y="730"/>
                  </a:cubicBezTo>
                  <a:cubicBezTo>
                    <a:pt x="243" y="730"/>
                    <a:pt x="268" y="704"/>
                    <a:pt x="268" y="673"/>
                  </a:cubicBezTo>
                  <a:lnTo>
                    <a:pt x="269" y="130"/>
                  </a:lnTo>
                  <a:cubicBezTo>
                    <a:pt x="269" y="76"/>
                    <a:pt x="293" y="44"/>
                    <a:pt x="307" y="24"/>
                  </a:cubicBezTo>
                  <a:cubicBezTo>
                    <a:pt x="285" y="5"/>
                    <a:pt x="255" y="1"/>
                    <a:pt x="212" y="0"/>
                  </a:cubicBezTo>
                  <a:lnTo>
                    <a:pt x="154" y="59"/>
                  </a:lnTo>
                  <a:lnTo>
                    <a:pt x="95" y="0"/>
                  </a:lnTo>
                  <a:cubicBezTo>
                    <a:pt x="52" y="1"/>
                    <a:pt x="23" y="5"/>
                    <a:pt x="0" y="24"/>
                  </a:cubicBezTo>
                  <a:cubicBezTo>
                    <a:pt x="0" y="24"/>
                    <a:pt x="39" y="65"/>
                    <a:pt x="39" y="130"/>
                  </a:cubicBezTo>
                  <a:cubicBezTo>
                    <a:pt x="39" y="267"/>
                    <a:pt x="39" y="673"/>
                    <a:pt x="39" y="673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F029D6C9-3037-DACC-DE75-E938EC5D6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555625"/>
              <a:ext cx="184150" cy="42863"/>
            </a:xfrm>
            <a:custGeom>
              <a:avLst/>
              <a:gdLst>
                <a:gd name="T0" fmla="*/ 0 w 245"/>
                <a:gd name="T1" fmla="*/ 6 h 56"/>
                <a:gd name="T2" fmla="*/ 37 w 245"/>
                <a:gd name="T3" fmla="*/ 0 h 56"/>
                <a:gd name="T4" fmla="*/ 93 w 245"/>
                <a:gd name="T5" fmla="*/ 56 h 56"/>
                <a:gd name="T6" fmla="*/ 148 w 245"/>
                <a:gd name="T7" fmla="*/ 0 h 56"/>
                <a:gd name="T8" fmla="*/ 245 w 245"/>
                <a:gd name="T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6">
                  <a:moveTo>
                    <a:pt x="0" y="6"/>
                  </a:moveTo>
                  <a:cubicBezTo>
                    <a:pt x="11" y="2"/>
                    <a:pt x="23" y="0"/>
                    <a:pt x="37" y="0"/>
                  </a:cubicBezTo>
                  <a:lnTo>
                    <a:pt x="93" y="56"/>
                  </a:lnTo>
                  <a:lnTo>
                    <a:pt x="148" y="0"/>
                  </a:lnTo>
                  <a:cubicBezTo>
                    <a:pt x="185" y="0"/>
                    <a:pt x="227" y="4"/>
                    <a:pt x="245" y="18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Freeform 82">
              <a:extLst>
                <a:ext uri="{FF2B5EF4-FFF2-40B4-BE49-F238E27FC236}">
                  <a16:creationId xmlns:a16="http://schemas.microsoft.com/office/drawing/2014/main" id="{FD4744A1-C1F6-54DE-FAF7-0D43C8E01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609600"/>
              <a:ext cx="269875" cy="477838"/>
            </a:xfrm>
            <a:custGeom>
              <a:avLst/>
              <a:gdLst>
                <a:gd name="T0" fmla="*/ 358 w 358"/>
                <a:gd name="T1" fmla="*/ 95 h 635"/>
                <a:gd name="T2" fmla="*/ 290 w 358"/>
                <a:gd name="T3" fmla="*/ 77 h 635"/>
                <a:gd name="T4" fmla="*/ 290 w 358"/>
                <a:gd name="T5" fmla="*/ 578 h 635"/>
                <a:gd name="T6" fmla="*/ 232 w 358"/>
                <a:gd name="T7" fmla="*/ 635 h 635"/>
                <a:gd name="T8" fmla="*/ 175 w 358"/>
                <a:gd name="T9" fmla="*/ 578 h 635"/>
                <a:gd name="T10" fmla="*/ 117 w 358"/>
                <a:gd name="T11" fmla="*/ 635 h 635"/>
                <a:gd name="T12" fmla="*/ 60 w 358"/>
                <a:gd name="T13" fmla="*/ 578 h 635"/>
                <a:gd name="T14" fmla="*/ 60 w 358"/>
                <a:gd name="T15" fmla="*/ 311 h 635"/>
                <a:gd name="T16" fmla="*/ 0 w 358"/>
                <a:gd name="T17" fmla="*/ 258 h 635"/>
                <a:gd name="T18" fmla="*/ 0 w 358"/>
                <a:gd name="T19" fmla="*/ 62 h 635"/>
                <a:gd name="T20" fmla="*/ 5 w 358"/>
                <a:gd name="T21" fmla="*/ 18 h 635"/>
                <a:gd name="T22" fmla="*/ 12 w 358"/>
                <a:gd name="T2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35">
                  <a:moveTo>
                    <a:pt x="358" y="95"/>
                  </a:moveTo>
                  <a:cubicBezTo>
                    <a:pt x="358" y="95"/>
                    <a:pt x="308" y="83"/>
                    <a:pt x="290" y="77"/>
                  </a:cubicBezTo>
                  <a:lnTo>
                    <a:pt x="290" y="578"/>
                  </a:lnTo>
                  <a:cubicBezTo>
                    <a:pt x="290" y="609"/>
                    <a:pt x="264" y="635"/>
                    <a:pt x="232" y="635"/>
                  </a:cubicBezTo>
                  <a:cubicBezTo>
                    <a:pt x="201" y="635"/>
                    <a:pt x="175" y="609"/>
                    <a:pt x="175" y="578"/>
                  </a:cubicBezTo>
                  <a:cubicBezTo>
                    <a:pt x="175" y="609"/>
                    <a:pt x="149" y="635"/>
                    <a:pt x="117" y="635"/>
                  </a:cubicBezTo>
                  <a:cubicBezTo>
                    <a:pt x="85" y="635"/>
                    <a:pt x="60" y="610"/>
                    <a:pt x="60" y="578"/>
                  </a:cubicBezTo>
                  <a:lnTo>
                    <a:pt x="60" y="311"/>
                  </a:lnTo>
                  <a:cubicBezTo>
                    <a:pt x="23" y="311"/>
                    <a:pt x="0" y="288"/>
                    <a:pt x="0" y="258"/>
                  </a:cubicBezTo>
                  <a:cubicBezTo>
                    <a:pt x="0" y="258"/>
                    <a:pt x="0" y="62"/>
                    <a:pt x="0" y="62"/>
                  </a:cubicBezTo>
                  <a:cubicBezTo>
                    <a:pt x="0" y="46"/>
                    <a:pt x="2" y="31"/>
                    <a:pt x="5" y="18"/>
                  </a:cubicBezTo>
                  <a:cubicBezTo>
                    <a:pt x="6" y="13"/>
                    <a:pt x="9" y="7"/>
                    <a:pt x="12" y="0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8" name="Oval 83">
              <a:extLst>
                <a:ext uri="{FF2B5EF4-FFF2-40B4-BE49-F238E27FC236}">
                  <a16:creationId xmlns:a16="http://schemas.microsoft.com/office/drawing/2014/main" id="{17F14F83-009D-6912-D936-4FE0C8111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373063"/>
              <a:ext cx="150813" cy="150813"/>
            </a:xfrm>
            <a:prstGeom prst="ellipse">
              <a:avLst/>
            </a:pr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DBD2DD4C-73BD-CC04-90FE-C7DB21C24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538163"/>
              <a:ext cx="87313" cy="76200"/>
            </a:xfrm>
            <a:custGeom>
              <a:avLst/>
              <a:gdLst>
                <a:gd name="T0" fmla="*/ 99 w 117"/>
                <a:gd name="T1" fmla="*/ 82 h 102"/>
                <a:gd name="T2" fmla="*/ 58 w 117"/>
                <a:gd name="T3" fmla="*/ 102 h 102"/>
                <a:gd name="T4" fmla="*/ 34 w 117"/>
                <a:gd name="T5" fmla="*/ 97 h 102"/>
                <a:gd name="T6" fmla="*/ 9 w 117"/>
                <a:gd name="T7" fmla="*/ 26 h 102"/>
                <a:gd name="T8" fmla="*/ 34 w 117"/>
                <a:gd name="T9" fmla="*/ 0 h 102"/>
                <a:gd name="T10" fmla="*/ 72 w 117"/>
                <a:gd name="T11" fmla="*/ 13 h 102"/>
                <a:gd name="T12" fmla="*/ 107 w 117"/>
                <a:gd name="T13" fmla="*/ 64 h 102"/>
                <a:gd name="T14" fmla="*/ 99 w 117"/>
                <a:gd name="T1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02">
                  <a:moveTo>
                    <a:pt x="99" y="82"/>
                  </a:moveTo>
                  <a:cubicBezTo>
                    <a:pt x="89" y="94"/>
                    <a:pt x="74" y="102"/>
                    <a:pt x="58" y="102"/>
                  </a:cubicBezTo>
                  <a:cubicBezTo>
                    <a:pt x="50" y="102"/>
                    <a:pt x="42" y="100"/>
                    <a:pt x="34" y="97"/>
                  </a:cubicBezTo>
                  <a:cubicBezTo>
                    <a:pt x="7" y="85"/>
                    <a:pt x="0" y="54"/>
                    <a:pt x="9" y="26"/>
                  </a:cubicBezTo>
                  <a:cubicBezTo>
                    <a:pt x="15" y="9"/>
                    <a:pt x="20" y="1"/>
                    <a:pt x="34" y="0"/>
                  </a:cubicBezTo>
                  <a:cubicBezTo>
                    <a:pt x="45" y="0"/>
                    <a:pt x="58" y="7"/>
                    <a:pt x="72" y="13"/>
                  </a:cubicBezTo>
                  <a:cubicBezTo>
                    <a:pt x="99" y="26"/>
                    <a:pt x="117" y="33"/>
                    <a:pt x="107" y="64"/>
                  </a:cubicBezTo>
                  <a:cubicBezTo>
                    <a:pt x="106" y="67"/>
                    <a:pt x="104" y="75"/>
                    <a:pt x="99" y="82"/>
                  </a:cubicBezTo>
                  <a:close/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1" name="Freeform 85">
              <a:extLst>
                <a:ext uri="{FF2B5EF4-FFF2-40B4-BE49-F238E27FC236}">
                  <a16:creationId xmlns:a16="http://schemas.microsoft.com/office/drawing/2014/main" id="{841F821C-D1F8-9761-31CA-3FA87CB5A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63" y="555625"/>
              <a:ext cx="184150" cy="42863"/>
            </a:xfrm>
            <a:custGeom>
              <a:avLst/>
              <a:gdLst>
                <a:gd name="T0" fmla="*/ 245 w 245"/>
                <a:gd name="T1" fmla="*/ 6 h 56"/>
                <a:gd name="T2" fmla="*/ 208 w 245"/>
                <a:gd name="T3" fmla="*/ 0 h 56"/>
                <a:gd name="T4" fmla="*/ 152 w 245"/>
                <a:gd name="T5" fmla="*/ 56 h 56"/>
                <a:gd name="T6" fmla="*/ 96 w 245"/>
                <a:gd name="T7" fmla="*/ 0 h 56"/>
                <a:gd name="T8" fmla="*/ 0 w 245"/>
                <a:gd name="T9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56">
                  <a:moveTo>
                    <a:pt x="245" y="6"/>
                  </a:moveTo>
                  <a:cubicBezTo>
                    <a:pt x="234" y="2"/>
                    <a:pt x="221" y="0"/>
                    <a:pt x="208" y="0"/>
                  </a:cubicBezTo>
                  <a:lnTo>
                    <a:pt x="152" y="56"/>
                  </a:lnTo>
                  <a:lnTo>
                    <a:pt x="96" y="0"/>
                  </a:lnTo>
                  <a:cubicBezTo>
                    <a:pt x="60" y="0"/>
                    <a:pt x="18" y="4"/>
                    <a:pt x="0" y="18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2" name="Freeform 86">
              <a:extLst>
                <a:ext uri="{FF2B5EF4-FFF2-40B4-BE49-F238E27FC236}">
                  <a16:creationId xmlns:a16="http://schemas.microsoft.com/office/drawing/2014/main" id="{8317F833-FC8B-1F39-129E-451CB01D0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125" y="609600"/>
              <a:ext cx="269876" cy="477838"/>
            </a:xfrm>
            <a:custGeom>
              <a:avLst/>
              <a:gdLst>
                <a:gd name="T0" fmla="*/ 0 w 358"/>
                <a:gd name="T1" fmla="*/ 95 h 635"/>
                <a:gd name="T2" fmla="*/ 68 w 358"/>
                <a:gd name="T3" fmla="*/ 77 h 635"/>
                <a:gd name="T4" fmla="*/ 68 w 358"/>
                <a:gd name="T5" fmla="*/ 578 h 635"/>
                <a:gd name="T6" fmla="*/ 125 w 358"/>
                <a:gd name="T7" fmla="*/ 635 h 635"/>
                <a:gd name="T8" fmla="*/ 183 w 358"/>
                <a:gd name="T9" fmla="*/ 578 h 635"/>
                <a:gd name="T10" fmla="*/ 241 w 358"/>
                <a:gd name="T11" fmla="*/ 635 h 635"/>
                <a:gd name="T12" fmla="*/ 298 w 358"/>
                <a:gd name="T13" fmla="*/ 578 h 635"/>
                <a:gd name="T14" fmla="*/ 298 w 358"/>
                <a:gd name="T15" fmla="*/ 311 h 635"/>
                <a:gd name="T16" fmla="*/ 358 w 358"/>
                <a:gd name="T17" fmla="*/ 258 h 635"/>
                <a:gd name="T18" fmla="*/ 358 w 358"/>
                <a:gd name="T19" fmla="*/ 62 h 635"/>
                <a:gd name="T20" fmla="*/ 352 w 358"/>
                <a:gd name="T21" fmla="*/ 18 h 635"/>
                <a:gd name="T22" fmla="*/ 346 w 358"/>
                <a:gd name="T2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35">
                  <a:moveTo>
                    <a:pt x="0" y="95"/>
                  </a:moveTo>
                  <a:cubicBezTo>
                    <a:pt x="0" y="95"/>
                    <a:pt x="50" y="83"/>
                    <a:pt x="68" y="77"/>
                  </a:cubicBezTo>
                  <a:lnTo>
                    <a:pt x="68" y="578"/>
                  </a:lnTo>
                  <a:cubicBezTo>
                    <a:pt x="68" y="609"/>
                    <a:pt x="94" y="635"/>
                    <a:pt x="125" y="635"/>
                  </a:cubicBezTo>
                  <a:cubicBezTo>
                    <a:pt x="157" y="635"/>
                    <a:pt x="183" y="609"/>
                    <a:pt x="183" y="578"/>
                  </a:cubicBezTo>
                  <a:cubicBezTo>
                    <a:pt x="183" y="609"/>
                    <a:pt x="209" y="635"/>
                    <a:pt x="241" y="635"/>
                  </a:cubicBezTo>
                  <a:cubicBezTo>
                    <a:pt x="272" y="635"/>
                    <a:pt x="298" y="610"/>
                    <a:pt x="298" y="578"/>
                  </a:cubicBezTo>
                  <a:lnTo>
                    <a:pt x="298" y="311"/>
                  </a:lnTo>
                  <a:cubicBezTo>
                    <a:pt x="335" y="311"/>
                    <a:pt x="358" y="288"/>
                    <a:pt x="358" y="258"/>
                  </a:cubicBezTo>
                  <a:cubicBezTo>
                    <a:pt x="358" y="258"/>
                    <a:pt x="358" y="62"/>
                    <a:pt x="358" y="62"/>
                  </a:cubicBezTo>
                  <a:cubicBezTo>
                    <a:pt x="358" y="46"/>
                    <a:pt x="356" y="31"/>
                    <a:pt x="352" y="18"/>
                  </a:cubicBezTo>
                  <a:cubicBezTo>
                    <a:pt x="351" y="13"/>
                    <a:pt x="349" y="7"/>
                    <a:pt x="346" y="0"/>
                  </a:cubicBezTo>
                </a:path>
              </a:pathLst>
            </a:custGeom>
            <a:noFill/>
            <a:ln w="19050" cap="flat">
              <a:solidFill>
                <a:srgbClr val="09296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45" name="CasellaDiTesto 89">
            <a:extLst>
              <a:ext uri="{FF2B5EF4-FFF2-40B4-BE49-F238E27FC236}">
                <a16:creationId xmlns:a16="http://schemas.microsoft.com/office/drawing/2014/main" id="{2A3203F6-B298-19EA-D674-759A3E15CC9A}"/>
              </a:ext>
            </a:extLst>
          </p:cNvPr>
          <p:cNvSpPr txBox="1"/>
          <p:nvPr/>
        </p:nvSpPr>
        <p:spPr>
          <a:xfrm>
            <a:off x="8408760" y="3933065"/>
            <a:ext cx="8314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AM-SPM</a:t>
            </a:r>
          </a:p>
        </p:txBody>
      </p:sp>
      <p:pic>
        <p:nvPicPr>
          <p:cNvPr id="46" name="Graphic 148" descr="Man outline">
            <a:extLst>
              <a:ext uri="{FF2B5EF4-FFF2-40B4-BE49-F238E27FC236}">
                <a16:creationId xmlns:a16="http://schemas.microsoft.com/office/drawing/2014/main" id="{5352771A-8B56-2BB5-2792-1B740B7C56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8253" y="3481477"/>
            <a:ext cx="500802" cy="500802"/>
          </a:xfrm>
          <a:prstGeom prst="rect">
            <a:avLst/>
          </a:prstGeom>
        </p:spPr>
      </p:pic>
      <p:sp>
        <p:nvSpPr>
          <p:cNvPr id="47" name="CasellaDiTesto 89">
            <a:extLst>
              <a:ext uri="{FF2B5EF4-FFF2-40B4-BE49-F238E27FC236}">
                <a16:creationId xmlns:a16="http://schemas.microsoft.com/office/drawing/2014/main" id="{6E6D741A-6171-9C65-4B56-660D608F0023}"/>
              </a:ext>
            </a:extLst>
          </p:cNvPr>
          <p:cNvSpPr txBox="1"/>
          <p:nvPr/>
        </p:nvSpPr>
        <p:spPr>
          <a:xfrm>
            <a:off x="5728297" y="3944510"/>
            <a:ext cx="83142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1x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RTN-IFT</a:t>
            </a:r>
          </a:p>
        </p:txBody>
      </p:sp>
      <p:pic>
        <p:nvPicPr>
          <p:cNvPr id="48" name="Graphic 148" descr="Man outline">
            <a:extLst>
              <a:ext uri="{FF2B5EF4-FFF2-40B4-BE49-F238E27FC236}">
                <a16:creationId xmlns:a16="http://schemas.microsoft.com/office/drawing/2014/main" id="{EB25AFD0-70D5-CC6E-1516-C660506816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8538" y="3482006"/>
            <a:ext cx="500802" cy="500802"/>
          </a:xfrm>
          <a:prstGeom prst="rect">
            <a:avLst/>
          </a:prstGeom>
        </p:spPr>
      </p:pic>
      <p:sp>
        <p:nvSpPr>
          <p:cNvPr id="49" name="CasellaDiTesto 89">
            <a:extLst>
              <a:ext uri="{FF2B5EF4-FFF2-40B4-BE49-F238E27FC236}">
                <a16:creationId xmlns:a16="http://schemas.microsoft.com/office/drawing/2014/main" id="{26CBED60-9D06-69AC-604A-66371607F004}"/>
              </a:ext>
            </a:extLst>
          </p:cNvPr>
          <p:cNvSpPr txBox="1"/>
          <p:nvPr/>
        </p:nvSpPr>
        <p:spPr>
          <a:xfrm>
            <a:off x="9348186" y="3932018"/>
            <a:ext cx="99156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200" b="1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4x</a:t>
            </a:r>
          </a:p>
          <a:p>
            <a:pPr algn="ctr"/>
            <a:r>
              <a:rPr lang="it-IT" sz="1200">
                <a:solidFill>
                  <a:srgbClr val="09296A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EXT  EXPERT</a:t>
            </a:r>
            <a:endParaRPr lang="it-IT" sz="1200" b="1">
              <a:solidFill>
                <a:srgbClr val="09296A"/>
              </a:solidFill>
              <a:latin typeface="+mn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0" name="Graphic 131" descr="Man outline">
            <a:extLst>
              <a:ext uri="{FF2B5EF4-FFF2-40B4-BE49-F238E27FC236}">
                <a16:creationId xmlns:a16="http://schemas.microsoft.com/office/drawing/2014/main" id="{8672CA4D-41E5-9512-C004-0687BD8522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461" y="3469833"/>
            <a:ext cx="500802" cy="500802"/>
          </a:xfrm>
          <a:prstGeom prst="rect">
            <a:avLst/>
          </a:prstGeom>
        </p:spPr>
      </p:pic>
      <p:pic>
        <p:nvPicPr>
          <p:cNvPr id="51" name="Graphic 133" descr="Man outline">
            <a:extLst>
              <a:ext uri="{FF2B5EF4-FFF2-40B4-BE49-F238E27FC236}">
                <a16:creationId xmlns:a16="http://schemas.microsoft.com/office/drawing/2014/main" id="{49567437-85C9-4850-2B9F-ECCE7052DD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8457" y="3475929"/>
            <a:ext cx="500802" cy="500802"/>
          </a:xfrm>
          <a:prstGeom prst="rect">
            <a:avLst/>
          </a:prstGeom>
        </p:spPr>
      </p:pic>
      <p:pic>
        <p:nvPicPr>
          <p:cNvPr id="52" name="Graphic 133" descr="Man outline">
            <a:extLst>
              <a:ext uri="{FF2B5EF4-FFF2-40B4-BE49-F238E27FC236}">
                <a16:creationId xmlns:a16="http://schemas.microsoft.com/office/drawing/2014/main" id="{1DEB9364-4837-EA90-53A0-FC52913589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3153" y="3482025"/>
            <a:ext cx="500802" cy="500802"/>
          </a:xfrm>
          <a:prstGeom prst="rect">
            <a:avLst/>
          </a:prstGeom>
        </p:spPr>
      </p:pic>
      <p:sp>
        <p:nvSpPr>
          <p:cNvPr id="53" name="Rectangle 5">
            <a:extLst>
              <a:ext uri="{FF2B5EF4-FFF2-40B4-BE49-F238E27FC236}">
                <a16:creationId xmlns:a16="http://schemas.microsoft.com/office/drawing/2014/main" id="{BC81751C-1730-9C28-71C5-C401D7FB93ED}"/>
              </a:ext>
            </a:extLst>
          </p:cNvPr>
          <p:cNvSpPr/>
          <p:nvPr/>
        </p:nvSpPr>
        <p:spPr>
          <a:xfrm>
            <a:off x="5574642" y="5164176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it-IT" sz="1400" err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need</a:t>
            </a:r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analizzati ed elaborati</a:t>
            </a: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3B42CA87-2354-52D8-82B6-3944C80BC005}"/>
              </a:ext>
            </a:extLst>
          </p:cNvPr>
          <p:cNvSpPr/>
          <p:nvPr/>
        </p:nvSpPr>
        <p:spPr>
          <a:xfrm>
            <a:off x="2501341" y="5164176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 processi mappati</a:t>
            </a:r>
          </a:p>
        </p:txBody>
      </p:sp>
      <p:sp>
        <p:nvSpPr>
          <p:cNvPr id="55" name="Rectangle 107">
            <a:extLst>
              <a:ext uri="{FF2B5EF4-FFF2-40B4-BE49-F238E27FC236}">
                <a16:creationId xmlns:a16="http://schemas.microsoft.com/office/drawing/2014/main" id="{653B53DB-5124-DED3-20B6-00EEA3DC093C}"/>
              </a:ext>
            </a:extLst>
          </p:cNvPr>
          <p:cNvSpPr/>
          <p:nvPr/>
        </p:nvSpPr>
        <p:spPr>
          <a:xfrm>
            <a:off x="8655930" y="5170139"/>
            <a:ext cx="2313857" cy="938802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3 casi d’uso a cui agganciare i servizi di Innovazione</a:t>
            </a:r>
            <a:endParaRPr lang="it-IT" sz="140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Immagine 5" descr="Immagine che contiene edificio, finestra, aria aperta, facciata&#10;&#10;Descrizione generata automaticamente">
            <a:extLst>
              <a:ext uri="{FF2B5EF4-FFF2-40B4-BE49-F238E27FC236}">
                <a16:creationId xmlns:a16="http://schemas.microsoft.com/office/drawing/2014/main" id="{C90931B3-9042-A5C0-7205-82F4715962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9" y="1386918"/>
            <a:ext cx="1641980" cy="1156733"/>
          </a:xfrm>
          <a:prstGeom prst="rect">
            <a:avLst/>
          </a:prstGeom>
        </p:spPr>
      </p:pic>
      <p:sp>
        <p:nvSpPr>
          <p:cNvPr id="4" name="Segnaposto numero diapositiva 1">
            <a:extLst>
              <a:ext uri="{FF2B5EF4-FFF2-40B4-BE49-F238E27FC236}">
                <a16:creationId xmlns:a16="http://schemas.microsoft.com/office/drawing/2014/main" id="{86535621-E0A1-5653-6B48-AFF2CB166C2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73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EB73C4CD-83C5-1E0E-A903-EF28F2072FA2}"/>
              </a:ext>
            </a:extLst>
          </p:cNvPr>
          <p:cNvSpPr/>
          <p:nvPr/>
        </p:nvSpPr>
        <p:spPr>
          <a:xfrm>
            <a:off x="26535" y="5260501"/>
            <a:ext cx="12192000" cy="1141859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F5EAB2-66C2-0AFE-F571-0DC5645FFC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331854"/>
          </a:xfrm>
        </p:spPr>
        <p:txBody>
          <a:bodyPr/>
          <a:lstStyle/>
          <a:p>
            <a:r>
              <a:rPr lang="it-IT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Struttura del workshop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7C621F4-E03D-D098-A005-AF4473DCB863}"/>
              </a:ext>
            </a:extLst>
          </p:cNvPr>
          <p:cNvSpPr/>
          <p:nvPr/>
        </p:nvSpPr>
        <p:spPr>
          <a:xfrm>
            <a:off x="0" y="2961535"/>
            <a:ext cx="12192000" cy="1919060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9C26DF0E-99E5-5770-82AE-C51FBE3C1BE7}"/>
              </a:ext>
            </a:extLst>
          </p:cNvPr>
          <p:cNvSpPr/>
          <p:nvPr/>
        </p:nvSpPr>
        <p:spPr>
          <a:xfrm>
            <a:off x="348692" y="936888"/>
            <a:ext cx="1879946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Inizio </a:t>
            </a:r>
          </a:p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attività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870AF5A1-0A49-959D-C897-4720437A1021}"/>
              </a:ext>
            </a:extLst>
          </p:cNvPr>
          <p:cNvSpPr/>
          <p:nvPr/>
        </p:nvSpPr>
        <p:spPr>
          <a:xfrm>
            <a:off x="10632965" y="997468"/>
            <a:ext cx="1512170" cy="33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Casi d’Uso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58B0EDBD-BAB0-D521-9AFF-6DD86FD23BE7}"/>
              </a:ext>
            </a:extLst>
          </p:cNvPr>
          <p:cNvSpPr>
            <a:spLocks noChangeAspect="1"/>
          </p:cNvSpPr>
          <p:nvPr/>
        </p:nvSpPr>
        <p:spPr>
          <a:xfrm>
            <a:off x="411538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D45F496D-8946-8DF1-98CE-61B6E5520FEA}"/>
              </a:ext>
            </a:extLst>
          </p:cNvPr>
          <p:cNvSpPr>
            <a:spLocks noChangeAspect="1"/>
          </p:cNvSpPr>
          <p:nvPr/>
        </p:nvSpPr>
        <p:spPr>
          <a:xfrm>
            <a:off x="4437604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EC55DC28-01FC-D058-18ED-CD15DB67A91D}"/>
              </a:ext>
            </a:extLst>
          </p:cNvPr>
          <p:cNvSpPr>
            <a:spLocks noChangeAspect="1"/>
          </p:cNvSpPr>
          <p:nvPr/>
        </p:nvSpPr>
        <p:spPr>
          <a:xfrm>
            <a:off x="8560186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42F18A0-ED9C-74DB-4A94-9A0EE4F78738}"/>
              </a:ext>
            </a:extLst>
          </p:cNvPr>
          <p:cNvSpPr>
            <a:spLocks noChangeAspect="1"/>
          </p:cNvSpPr>
          <p:nvPr/>
        </p:nvSpPr>
        <p:spPr>
          <a:xfrm>
            <a:off x="10416589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0A26FCD-E4B6-9443-E77D-3F2C5EF7A0A5}"/>
              </a:ext>
            </a:extLst>
          </p:cNvPr>
          <p:cNvSpPr/>
          <p:nvPr/>
        </p:nvSpPr>
        <p:spPr>
          <a:xfrm>
            <a:off x="293734" y="1350295"/>
            <a:ext cx="1999770" cy="1022203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Condividere obiettivi e agenda della giornata, facilitare la nascita di interazioni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5859A4E8-308A-D33F-8C00-99C7C367471B}"/>
              </a:ext>
            </a:extLst>
          </p:cNvPr>
          <p:cNvSpPr/>
          <p:nvPr/>
        </p:nvSpPr>
        <p:spPr>
          <a:xfrm>
            <a:off x="8297950" y="1339080"/>
            <a:ext cx="2054881" cy="773349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del problema cui dare risposta mediante l’integrazione nel processo di soluzioni di Robotica Intelligente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F88C1D88-E309-68CF-9187-32ED2393839A}"/>
              </a:ext>
            </a:extLst>
          </p:cNvPr>
          <p:cNvSpPr/>
          <p:nvPr/>
        </p:nvSpPr>
        <p:spPr>
          <a:xfrm>
            <a:off x="10331498" y="1339080"/>
            <a:ext cx="1868501" cy="82440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8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e definizione di possibili casi d’uso a cui agganciare i servizi di Innovazione  </a:t>
            </a:r>
            <a:endParaRPr lang="it-IT" sz="1100" b="0">
              <a:solidFill>
                <a:srgbClr val="08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FBB9C4C6-AF46-AD61-C649-5DB132D04A74}"/>
              </a:ext>
            </a:extLst>
          </p:cNvPr>
          <p:cNvSpPr txBox="1"/>
          <p:nvPr/>
        </p:nvSpPr>
        <p:spPr>
          <a:xfrm rot="16200000">
            <a:off x="-445662" y="3736516"/>
            <a:ext cx="1168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Strumenti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E0C5C739-5D2C-349D-6F24-08A4876F09ED}"/>
              </a:ext>
            </a:extLst>
          </p:cNvPr>
          <p:cNvSpPr/>
          <p:nvPr/>
        </p:nvSpPr>
        <p:spPr>
          <a:xfrm>
            <a:off x="411538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Presentazione PPT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F2F4FCDB-B2CF-F531-E204-78219D8F66B3}"/>
              </a:ext>
            </a:extLst>
          </p:cNvPr>
          <p:cNvSpPr/>
          <p:nvPr/>
        </p:nvSpPr>
        <p:spPr>
          <a:xfrm>
            <a:off x="2426321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Presentazione PPT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7812FC26-74EF-43CB-420F-C2497573A299}"/>
              </a:ext>
            </a:extLst>
          </p:cNvPr>
          <p:cNvSpPr/>
          <p:nvPr/>
        </p:nvSpPr>
        <p:spPr>
          <a:xfrm>
            <a:off x="4437604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  <a:endParaRPr lang="it-IT" sz="110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Analisi processo</a:t>
            </a:r>
            <a:endParaRPr lang="it-IT" sz="110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BED1CDE8-CD92-274C-7ECA-C0972B19F148}"/>
              </a:ext>
            </a:extLst>
          </p:cNvPr>
          <p:cNvSpPr/>
          <p:nvPr/>
        </p:nvSpPr>
        <p:spPr>
          <a:xfrm>
            <a:off x="6440130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Job to be </a:t>
            </a:r>
            <a:r>
              <a:rPr lang="it-IT" sz="1100" i="1" err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done</a:t>
            </a:r>
            <a:endParaRPr lang="it-IT" sz="1100" i="1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66B1C40F-A4F5-8A2C-DB51-C52044356B23}"/>
              </a:ext>
            </a:extLst>
          </p:cNvPr>
          <p:cNvSpPr/>
          <p:nvPr/>
        </p:nvSpPr>
        <p:spPr>
          <a:xfrm>
            <a:off x="8560186" y="4415475"/>
            <a:ext cx="1661584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 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Identificazione problema</a:t>
            </a: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0C3C7EE0-063E-EE13-0F65-E4F1B0F6B020}"/>
              </a:ext>
            </a:extLst>
          </p:cNvPr>
          <p:cNvSpPr/>
          <p:nvPr/>
        </p:nvSpPr>
        <p:spPr>
          <a:xfrm>
            <a:off x="10471453" y="4415475"/>
            <a:ext cx="1561148" cy="331854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Canvas </a:t>
            </a:r>
          </a:p>
          <a:p>
            <a:pPr algn="ctr"/>
            <a:r>
              <a:rPr lang="it-IT" sz="1100" i="1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Casi d’Uso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2A806-AED4-234A-A8B0-4B19B322687C}"/>
              </a:ext>
            </a:extLst>
          </p:cNvPr>
          <p:cNvSpPr/>
          <p:nvPr/>
        </p:nvSpPr>
        <p:spPr>
          <a:xfrm>
            <a:off x="309798" y="922649"/>
            <a:ext cx="4022566" cy="4067655"/>
          </a:xfrm>
          <a:prstGeom prst="rect">
            <a:avLst/>
          </a:prstGeom>
          <a:noFill/>
          <a:ln w="19050">
            <a:solidFill>
              <a:srgbClr val="52689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39">
            <a:extLst>
              <a:ext uri="{FF2B5EF4-FFF2-40B4-BE49-F238E27FC236}">
                <a16:creationId xmlns:a16="http://schemas.microsoft.com/office/drawing/2014/main" id="{B158B930-60EB-BE0A-0808-52C66EDF9937}"/>
              </a:ext>
            </a:extLst>
          </p:cNvPr>
          <p:cNvSpPr/>
          <p:nvPr/>
        </p:nvSpPr>
        <p:spPr>
          <a:xfrm>
            <a:off x="8675462" y="997468"/>
            <a:ext cx="1347852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Definizione del problema</a:t>
            </a:r>
          </a:p>
        </p:txBody>
      </p:sp>
      <p:sp>
        <p:nvSpPr>
          <p:cNvPr id="62" name="Rettangolo 39">
            <a:extLst>
              <a:ext uri="{FF2B5EF4-FFF2-40B4-BE49-F238E27FC236}">
                <a16:creationId xmlns:a16="http://schemas.microsoft.com/office/drawing/2014/main" id="{F4DA4C0F-5BE6-1461-4A48-6F00D530C6A5}"/>
              </a:ext>
            </a:extLst>
          </p:cNvPr>
          <p:cNvSpPr/>
          <p:nvPr/>
        </p:nvSpPr>
        <p:spPr>
          <a:xfrm>
            <a:off x="4793315" y="970036"/>
            <a:ext cx="3079234" cy="33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Mappatura del processo / Identificazione ambiti di applicazione della tecnologia</a:t>
            </a:r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CBB2B934-905D-2FCD-518F-BB0199589C49}"/>
              </a:ext>
            </a:extLst>
          </p:cNvPr>
          <p:cNvSpPr/>
          <p:nvPr/>
        </p:nvSpPr>
        <p:spPr>
          <a:xfrm rot="5400000">
            <a:off x="2149222" y="3732426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9" name="Triangolo isoscele 8">
            <a:extLst>
              <a:ext uri="{FF2B5EF4-FFF2-40B4-BE49-F238E27FC236}">
                <a16:creationId xmlns:a16="http://schemas.microsoft.com/office/drawing/2014/main" id="{E1834034-1489-9750-670A-C4DD4B9EA4F3}"/>
              </a:ext>
            </a:extLst>
          </p:cNvPr>
          <p:cNvSpPr/>
          <p:nvPr/>
        </p:nvSpPr>
        <p:spPr>
          <a:xfrm rot="5400000">
            <a:off x="4157149" y="3722231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100"/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56A556F-37E0-C9B7-879F-7A8325E80D43}"/>
              </a:ext>
            </a:extLst>
          </p:cNvPr>
          <p:cNvSpPr/>
          <p:nvPr/>
        </p:nvSpPr>
        <p:spPr>
          <a:xfrm rot="5400000">
            <a:off x="8210858" y="3732426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6B2D6CC7-36BE-11B4-1134-3ED90D781414}"/>
              </a:ext>
            </a:extLst>
          </p:cNvPr>
          <p:cNvSpPr/>
          <p:nvPr/>
        </p:nvSpPr>
        <p:spPr>
          <a:xfrm rot="5400000">
            <a:off x="10224561" y="3747755"/>
            <a:ext cx="132227" cy="13780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48">
            <a:extLst>
              <a:ext uri="{FF2B5EF4-FFF2-40B4-BE49-F238E27FC236}">
                <a16:creationId xmlns:a16="http://schemas.microsoft.com/office/drawing/2014/main" id="{AAD04285-8957-E13D-D930-F0AC3D640D1F}"/>
              </a:ext>
            </a:extLst>
          </p:cNvPr>
          <p:cNvSpPr/>
          <p:nvPr/>
        </p:nvSpPr>
        <p:spPr>
          <a:xfrm>
            <a:off x="2326304" y="1360053"/>
            <a:ext cx="1892976" cy="57404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Condividere lo stato dell’arte della tecnologia  e presentare  il punto di vista di Terna</a:t>
            </a: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ttangolo 39">
            <a:extLst>
              <a:ext uri="{FF2B5EF4-FFF2-40B4-BE49-F238E27FC236}">
                <a16:creationId xmlns:a16="http://schemas.microsoft.com/office/drawing/2014/main" id="{953DADCE-D9FB-44D2-8189-BDBA19A95DF4}"/>
              </a:ext>
            </a:extLst>
          </p:cNvPr>
          <p:cNvSpPr/>
          <p:nvPr/>
        </p:nvSpPr>
        <p:spPr>
          <a:xfrm>
            <a:off x="2570518" y="978482"/>
            <a:ext cx="1564400" cy="331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1100" b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Mappatura tecnologia Robotica Intelligente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90CC760-B458-8FBD-58DF-764BFC8E37C1}"/>
              </a:ext>
            </a:extLst>
          </p:cNvPr>
          <p:cNvSpPr>
            <a:spLocks noChangeAspect="1"/>
          </p:cNvSpPr>
          <p:nvPr/>
        </p:nvSpPr>
        <p:spPr>
          <a:xfrm>
            <a:off x="2308337" y="1004493"/>
            <a:ext cx="264869" cy="264869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15" name="Content Placeholder 35">
            <a:extLst>
              <a:ext uri="{FF2B5EF4-FFF2-40B4-BE49-F238E27FC236}">
                <a16:creationId xmlns:a16="http://schemas.microsoft.com/office/drawing/2014/main" id="{2ECC3769-3024-03E2-8698-B244E3608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284AAD89-914B-DC7D-DC97-35E17FE0E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53" y="3321075"/>
            <a:ext cx="1727278" cy="9720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2B26325-0331-292C-CF0F-84BDBB4D1F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476" y="3320334"/>
            <a:ext cx="1739644" cy="972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F1A529EE-6978-6C27-A814-C2DC442708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187" y="3309836"/>
            <a:ext cx="1716348" cy="9720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B5A1F412-BA32-DFCE-A598-BE2BEBFF8C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310" y="3287239"/>
            <a:ext cx="1706089" cy="972000"/>
          </a:xfrm>
          <a:prstGeom prst="rect">
            <a:avLst/>
          </a:prstGeom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418C4923-8E66-CDAC-162E-BBD0ED3060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1285" y="3296657"/>
            <a:ext cx="1715369" cy="972000"/>
          </a:xfrm>
          <a:prstGeom prst="rect">
            <a:avLst/>
          </a:prstGeom>
        </p:spPr>
      </p:pic>
      <p:sp>
        <p:nvSpPr>
          <p:cNvPr id="73" name="Rectangle 20">
            <a:extLst>
              <a:ext uri="{FF2B5EF4-FFF2-40B4-BE49-F238E27FC236}">
                <a16:creationId xmlns:a16="http://schemas.microsoft.com/office/drawing/2014/main" id="{3723949C-1A86-ADB6-8779-D1ABB1C4EE1D}"/>
              </a:ext>
            </a:extLst>
          </p:cNvPr>
          <p:cNvSpPr/>
          <p:nvPr/>
        </p:nvSpPr>
        <p:spPr>
          <a:xfrm>
            <a:off x="4376301" y="922648"/>
            <a:ext cx="7815699" cy="4075774"/>
          </a:xfrm>
          <a:prstGeom prst="rect">
            <a:avLst/>
          </a:prstGeom>
          <a:noFill/>
          <a:ln w="19050">
            <a:solidFill>
              <a:srgbClr val="52689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6" name="Immagine 75">
            <a:extLst>
              <a:ext uri="{FF2B5EF4-FFF2-40B4-BE49-F238E27FC236}">
                <a16:creationId xmlns:a16="http://schemas.microsoft.com/office/drawing/2014/main" id="{8F1720CA-CE76-DC28-90AE-30CFA880C96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32" y="3309170"/>
            <a:ext cx="1717924" cy="972000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8B3E2B82-5690-6DD1-BF20-92F4E22A7ECD}"/>
              </a:ext>
            </a:extLst>
          </p:cNvPr>
          <p:cNvSpPr/>
          <p:nvPr/>
        </p:nvSpPr>
        <p:spPr>
          <a:xfrm>
            <a:off x="4615585" y="1313838"/>
            <a:ext cx="3493971" cy="544561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Analizzare il processo e relative criticità (Tavolo 1).</a:t>
            </a:r>
          </a:p>
          <a:p>
            <a:pPr algn="ctr"/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Comprendere e approfondire il </a:t>
            </a:r>
            <a:r>
              <a:rPr lang="it-IT" sz="1100" i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job to be </a:t>
            </a:r>
            <a:r>
              <a:rPr lang="it-IT" sz="1100" i="1" err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done</a:t>
            </a:r>
            <a:r>
              <a:rPr lang="it-IT" sz="1100" i="1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100">
                <a:solidFill>
                  <a:srgbClr val="09296A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legandolo al relativo processo (Tavolo 2)</a:t>
            </a:r>
          </a:p>
          <a:p>
            <a:pPr algn="ctr"/>
            <a:endParaRPr lang="it-IT" sz="1100">
              <a:solidFill>
                <a:srgbClr val="09296A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117A7F-E01A-07C1-6F68-6A1BBA8494C5}"/>
              </a:ext>
            </a:extLst>
          </p:cNvPr>
          <p:cNvSpPr txBox="1"/>
          <p:nvPr/>
        </p:nvSpPr>
        <p:spPr>
          <a:xfrm>
            <a:off x="513686" y="2284843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Community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C48519-F81A-5CF7-DE58-7B503002FA4F}"/>
              </a:ext>
            </a:extLst>
          </p:cNvPr>
          <p:cNvSpPr txBox="1"/>
          <p:nvPr/>
        </p:nvSpPr>
        <p:spPr>
          <a:xfrm>
            <a:off x="2415941" y="1983620"/>
            <a:ext cx="1972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Solution Scouting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Lab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Innovation Intelligence</a:t>
            </a:r>
          </a:p>
          <a:p>
            <a:r>
              <a:rPr lang="it-IT" sz="1000" b="1" i="1">
                <a:solidFill>
                  <a:srgbClr val="002060"/>
                </a:solidFill>
                <a:latin typeface="+mn-lt"/>
              </a:rPr>
              <a:t>Istituto Italiano di Tecnologia</a:t>
            </a:r>
          </a:p>
          <a:p>
            <a:r>
              <a:rPr lang="it-IT" sz="1000" b="1" i="1" err="1">
                <a:solidFill>
                  <a:srgbClr val="002060"/>
                </a:solidFill>
                <a:latin typeface="+mn-lt"/>
              </a:rPr>
              <a:t>MDMLab</a:t>
            </a:r>
            <a:r>
              <a:rPr lang="it-IT" sz="1000" b="1" i="1">
                <a:solidFill>
                  <a:srgbClr val="002060"/>
                </a:solidFill>
                <a:latin typeface="+mn-lt"/>
              </a:rPr>
              <a:t> – </a:t>
            </a:r>
            <a:r>
              <a:rPr lang="it-IT" sz="1000" b="1" i="1" err="1">
                <a:solidFill>
                  <a:srgbClr val="002060"/>
                </a:solidFill>
                <a:latin typeface="+mn-lt"/>
              </a:rPr>
              <a:t>Univ</a:t>
            </a:r>
            <a:r>
              <a:rPr lang="it-IT" sz="1000" b="1" i="1">
                <a:solidFill>
                  <a:srgbClr val="002060"/>
                </a:solidFill>
                <a:latin typeface="+mn-lt"/>
              </a:rPr>
              <a:t>. Studi di Firenze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FFCD12-C3AD-F2B0-945C-7B9EC78CA369}"/>
              </a:ext>
            </a:extLst>
          </p:cNvPr>
          <p:cNvSpPr txBox="1"/>
          <p:nvPr/>
        </p:nvSpPr>
        <p:spPr>
          <a:xfrm>
            <a:off x="5450863" y="2279096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33928-359F-567C-DF19-E877067011EA}"/>
              </a:ext>
            </a:extLst>
          </p:cNvPr>
          <p:cNvSpPr txBox="1"/>
          <p:nvPr/>
        </p:nvSpPr>
        <p:spPr>
          <a:xfrm>
            <a:off x="8510359" y="2293475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A2AFC4A-45C9-4071-20A1-35B4C2457062}"/>
              </a:ext>
            </a:extLst>
          </p:cNvPr>
          <p:cNvSpPr txBox="1"/>
          <p:nvPr/>
        </p:nvSpPr>
        <p:spPr>
          <a:xfrm>
            <a:off x="10500181" y="2290602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i="1" err="1">
                <a:solidFill>
                  <a:srgbClr val="002060"/>
                </a:solidFill>
                <a:latin typeface="+mn-lt"/>
              </a:rPr>
              <a:t>All</a:t>
            </a:r>
            <a:endParaRPr lang="it-IT" sz="1000" b="1" i="1">
              <a:solidFill>
                <a:srgbClr val="002060"/>
              </a:solidFill>
              <a:latin typeface="+mn-l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157A742-8E3F-EB84-2732-5DE8315398AF}"/>
              </a:ext>
            </a:extLst>
          </p:cNvPr>
          <p:cNvSpPr txBox="1"/>
          <p:nvPr/>
        </p:nvSpPr>
        <p:spPr>
          <a:xfrm rot="16200000">
            <a:off x="-117076" y="1339148"/>
            <a:ext cx="505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7F17F80-3885-A555-133A-CF6C73CD4273}"/>
              </a:ext>
            </a:extLst>
          </p:cNvPr>
          <p:cNvSpPr txBox="1"/>
          <p:nvPr/>
        </p:nvSpPr>
        <p:spPr>
          <a:xfrm rot="16200000">
            <a:off x="-245607" y="2263044"/>
            <a:ext cx="756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Attori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CD2A9A3-3D60-A242-D42D-D136D8E52D0F}"/>
              </a:ext>
            </a:extLst>
          </p:cNvPr>
          <p:cNvSpPr txBox="1"/>
          <p:nvPr/>
        </p:nvSpPr>
        <p:spPr>
          <a:xfrm rot="16200000">
            <a:off x="-457162" y="5700458"/>
            <a:ext cx="11683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</a:t>
            </a:r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1D6CEA9D-A616-B859-5B1F-8375CAC74D2B}"/>
              </a:ext>
            </a:extLst>
          </p:cNvPr>
          <p:cNvSpPr/>
          <p:nvPr/>
        </p:nvSpPr>
        <p:spPr>
          <a:xfrm rot="10800000">
            <a:off x="949247" y="4933295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iangolo isoscele 34">
            <a:extLst>
              <a:ext uri="{FF2B5EF4-FFF2-40B4-BE49-F238E27FC236}">
                <a16:creationId xmlns:a16="http://schemas.microsoft.com/office/drawing/2014/main" id="{C1441E14-C3F5-19E8-3D9C-B471F0695EBE}"/>
              </a:ext>
            </a:extLst>
          </p:cNvPr>
          <p:cNvSpPr/>
          <p:nvPr/>
        </p:nvSpPr>
        <p:spPr>
          <a:xfrm rot="10800000">
            <a:off x="2921819" y="4930423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iangolo isoscele 43">
            <a:extLst>
              <a:ext uri="{FF2B5EF4-FFF2-40B4-BE49-F238E27FC236}">
                <a16:creationId xmlns:a16="http://schemas.microsoft.com/office/drawing/2014/main" id="{7FA3EFD3-8295-4BA5-1D64-DFC514B59B07}"/>
              </a:ext>
            </a:extLst>
          </p:cNvPr>
          <p:cNvSpPr/>
          <p:nvPr/>
        </p:nvSpPr>
        <p:spPr>
          <a:xfrm rot="10800000">
            <a:off x="6036184" y="4927551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riangolo isoscele 50">
            <a:extLst>
              <a:ext uri="{FF2B5EF4-FFF2-40B4-BE49-F238E27FC236}">
                <a16:creationId xmlns:a16="http://schemas.microsoft.com/office/drawing/2014/main" id="{2AE95772-99B5-C204-C75F-C82C4B58A6D7}"/>
              </a:ext>
            </a:extLst>
          </p:cNvPr>
          <p:cNvSpPr/>
          <p:nvPr/>
        </p:nvSpPr>
        <p:spPr>
          <a:xfrm rot="10800000">
            <a:off x="9081067" y="4930432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Triangolo isoscele 53">
            <a:extLst>
              <a:ext uri="{FF2B5EF4-FFF2-40B4-BE49-F238E27FC236}">
                <a16:creationId xmlns:a16="http://schemas.microsoft.com/office/drawing/2014/main" id="{C9F1411E-BCBF-C258-AD0A-1EE1128056F9}"/>
              </a:ext>
            </a:extLst>
          </p:cNvPr>
          <p:cNvSpPr/>
          <p:nvPr/>
        </p:nvSpPr>
        <p:spPr>
          <a:xfrm rot="10800000">
            <a:off x="11019135" y="4936186"/>
            <a:ext cx="485730" cy="591662"/>
          </a:xfrm>
          <a:prstGeom prst="triangl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F297425-550C-14C1-DF49-8BE50F735EE2}"/>
              </a:ext>
            </a:extLst>
          </p:cNvPr>
          <p:cNvSpPr txBox="1"/>
          <p:nvPr/>
        </p:nvSpPr>
        <p:spPr>
          <a:xfrm>
            <a:off x="486602" y="5628084"/>
            <a:ext cx="1632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Avvio lavori workshop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D9FABE62-40C4-D2A6-5943-A1BD046CA5F5}"/>
              </a:ext>
            </a:extLst>
          </p:cNvPr>
          <p:cNvSpPr txBox="1"/>
          <p:nvPr/>
        </p:nvSpPr>
        <p:spPr>
          <a:xfrm>
            <a:off x="2485052" y="5633837"/>
            <a:ext cx="1632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Setup delle ambizioni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Knowledge sharing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AB028B99-89B6-E5B7-C626-63C6B09DC7B2}"/>
              </a:ext>
            </a:extLst>
          </p:cNvPr>
          <p:cNvSpPr txBox="1"/>
          <p:nvPr/>
        </p:nvSpPr>
        <p:spPr>
          <a:xfrm>
            <a:off x="4695365" y="5630963"/>
            <a:ext cx="1632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Mappatura del processo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Analisi delle singole fasi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analisi del  </a:t>
            </a:r>
            <a:r>
              <a:rPr lang="it-IT" sz="1000" i="1">
                <a:solidFill>
                  <a:schemeClr val="bg1"/>
                </a:solidFill>
                <a:latin typeface="+mn-lt"/>
              </a:rPr>
              <a:t>job to be </a:t>
            </a:r>
            <a:r>
              <a:rPr lang="it-IT" sz="1000" i="1" err="1">
                <a:solidFill>
                  <a:schemeClr val="bg1"/>
                </a:solidFill>
                <a:latin typeface="+mn-lt"/>
              </a:rPr>
              <a:t>done</a:t>
            </a:r>
            <a:endParaRPr lang="it-IT" sz="10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E39E1AAA-D89A-0EEF-118C-60FB82B9D304}"/>
              </a:ext>
            </a:extLst>
          </p:cNvPr>
          <p:cNvSpPr txBox="1"/>
          <p:nvPr/>
        </p:nvSpPr>
        <p:spPr>
          <a:xfrm>
            <a:off x="8687430" y="5642468"/>
            <a:ext cx="1632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descrizione del problema da risolvere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4C4378AF-1FCF-5446-9BF3-93E787499233}"/>
              </a:ext>
            </a:extLst>
          </p:cNvPr>
          <p:cNvSpPr txBox="1"/>
          <p:nvPr/>
        </p:nvSpPr>
        <p:spPr>
          <a:xfrm>
            <a:off x="10573733" y="5639595"/>
            <a:ext cx="16327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e descrizione dei casi d’uso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097034-35EF-336B-D4D6-E59FF205E15E}"/>
              </a:ext>
            </a:extLst>
          </p:cNvPr>
          <p:cNvSpPr txBox="1"/>
          <p:nvPr/>
        </p:nvSpPr>
        <p:spPr>
          <a:xfrm>
            <a:off x="6176234" y="5628089"/>
            <a:ext cx="1632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Identificazione target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000">
                <a:solidFill>
                  <a:schemeClr val="bg1"/>
                </a:solidFill>
                <a:latin typeface="+mn-lt"/>
              </a:rPr>
              <a:t>Definizione criticità</a:t>
            </a:r>
          </a:p>
        </p:txBody>
      </p:sp>
      <p:sp>
        <p:nvSpPr>
          <p:cNvPr id="14" name="Segnaposto numero diapositiva 1">
            <a:extLst>
              <a:ext uri="{FF2B5EF4-FFF2-40B4-BE49-F238E27FC236}">
                <a16:creationId xmlns:a16="http://schemas.microsoft.com/office/drawing/2014/main" id="{95E30098-26FE-4727-1BAB-2DCA65C7FA1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7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ADCA709A-2E5F-6F25-98B8-2B2EBC4BC575}"/>
              </a:ext>
            </a:extLst>
          </p:cNvPr>
          <p:cNvSpPr/>
          <p:nvPr/>
        </p:nvSpPr>
        <p:spPr>
          <a:xfrm>
            <a:off x="246248" y="1869129"/>
            <a:ext cx="11945752" cy="2241227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EC610B-CC7A-A856-4434-1C7D0E8DB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495213"/>
          </a:xfrm>
        </p:spPr>
        <p:txBody>
          <a:bodyPr/>
          <a:lstStyle/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Mappatura del processo / Identificazione ambiti di applicazione della tecnologia</a:t>
            </a:r>
            <a:endParaRPr lang="it-IT" b="0" i="1">
              <a:latin typeface="+mn-lt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C647EF4-0BFA-6777-29CA-6078DD62C52A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219124" y="1869129"/>
            <a:ext cx="0" cy="2241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353479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EE4ED70-53E3-6F75-914A-A9AD4B3FBECC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1DDAFEF3-126C-F072-0E8B-E963A808AA8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Connessioni con riempimento a tinta unita">
              <a:extLst>
                <a:ext uri="{FF2B5EF4-FFF2-40B4-BE49-F238E27FC236}">
                  <a16:creationId xmlns:a16="http://schemas.microsoft.com/office/drawing/2014/main" id="{36F7C656-CC0C-17A8-7311-26FE4788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BB8A6A6-35B9-8EF8-1835-490741D1C081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439B9FF8-ECDD-13CA-CCBD-ED7E485AEB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237" y="4464632"/>
            <a:ext cx="4068378" cy="2304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E8F982A-30AB-F13E-7213-F57A76E52A4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765" y="4464632"/>
            <a:ext cx="4072117" cy="2304000"/>
          </a:xfrm>
          <a:prstGeom prst="rect">
            <a:avLst/>
          </a:prstGeom>
        </p:spPr>
      </p:pic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50917FE-BB08-F56D-DFED-9ED834AC1F9D}"/>
              </a:ext>
            </a:extLst>
          </p:cNvPr>
          <p:cNvSpPr/>
          <p:nvPr/>
        </p:nvSpPr>
        <p:spPr>
          <a:xfrm rot="5400000">
            <a:off x="347606" y="208759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38575D4-C52E-2600-D47F-4B4733AAEAE0}"/>
              </a:ext>
            </a:extLst>
          </p:cNvPr>
          <p:cNvSpPr/>
          <p:nvPr/>
        </p:nvSpPr>
        <p:spPr>
          <a:xfrm rot="5400000">
            <a:off x="344732" y="2610922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99DD8818-C8FC-4C09-27EF-AF31FA28E36D}"/>
              </a:ext>
            </a:extLst>
          </p:cNvPr>
          <p:cNvSpPr/>
          <p:nvPr/>
        </p:nvSpPr>
        <p:spPr>
          <a:xfrm rot="5400000">
            <a:off x="350485" y="3151509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944C44-6DEC-FC2E-2881-F594603003CC}"/>
              </a:ext>
            </a:extLst>
          </p:cNvPr>
          <p:cNvSpPr txBox="1"/>
          <p:nvPr/>
        </p:nvSpPr>
        <p:spPr>
          <a:xfrm>
            <a:off x="525886" y="2043057"/>
            <a:ext cx="553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 di manutenzione e monitoraggio cavi marini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BBE3B9-95F3-0F32-575F-E41164E8E773}"/>
              </a:ext>
            </a:extLst>
          </p:cNvPr>
          <p:cNvSpPr txBox="1"/>
          <p:nvPr/>
        </p:nvSpPr>
        <p:spPr>
          <a:xfrm>
            <a:off x="523013" y="2566385"/>
            <a:ext cx="55729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ricostruzione delle diverse fasi che compongono il processo di monitoraggio dei cavi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E8332D-4DFD-58D4-83B5-49350FC474BA}"/>
              </a:ext>
            </a:extLst>
          </p:cNvPr>
          <p:cNvSpPr txBox="1"/>
          <p:nvPr/>
        </p:nvSpPr>
        <p:spPr>
          <a:xfrm>
            <a:off x="520139" y="3098350"/>
            <a:ext cx="56192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colleghi hanno collaborato a delineare, per ogni fase, una descrizione dettagliata degli strumenti di supporto, degli stakeholder coinvolti e delle criticità incontrate</a:t>
            </a:r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2DBED88E-4B8C-FCC4-6FE1-B4CC3DD8CADA}"/>
              </a:ext>
            </a:extLst>
          </p:cNvPr>
          <p:cNvSpPr/>
          <p:nvPr/>
        </p:nvSpPr>
        <p:spPr>
          <a:xfrm rot="5400000">
            <a:off x="347606" y="4222846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A26282E-A735-7978-A718-04E80CD88C27}"/>
              </a:ext>
            </a:extLst>
          </p:cNvPr>
          <p:cNvSpPr txBox="1"/>
          <p:nvPr/>
        </p:nvSpPr>
        <p:spPr>
          <a:xfrm>
            <a:off x="500552" y="4171721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31" name="Triangolo isoscele 30">
            <a:extLst>
              <a:ext uri="{FF2B5EF4-FFF2-40B4-BE49-F238E27FC236}">
                <a16:creationId xmlns:a16="http://schemas.microsoft.com/office/drawing/2014/main" id="{4FF8E42A-9B6D-01AE-5C61-85289D6958B9}"/>
              </a:ext>
            </a:extLst>
          </p:cNvPr>
          <p:cNvSpPr/>
          <p:nvPr/>
        </p:nvSpPr>
        <p:spPr>
          <a:xfrm rot="5400000">
            <a:off x="341087" y="3678070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39920F-13BA-6FB5-DC05-8C59002C7D98}"/>
              </a:ext>
            </a:extLst>
          </p:cNvPr>
          <p:cNvSpPr txBox="1"/>
          <p:nvPr/>
        </p:nvSpPr>
        <p:spPr>
          <a:xfrm>
            <a:off x="510748" y="3626310"/>
            <a:ext cx="5541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fotografia accurata del processo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individuazione delle principali criticità di ogni singola fase, da cui partire per la successiva descrizione del problema</a:t>
            </a:r>
          </a:p>
        </p:txBody>
      </p:sp>
      <p:sp>
        <p:nvSpPr>
          <p:cNvPr id="40" name="Triangolo isoscele 39">
            <a:extLst>
              <a:ext uri="{FF2B5EF4-FFF2-40B4-BE49-F238E27FC236}">
                <a16:creationId xmlns:a16="http://schemas.microsoft.com/office/drawing/2014/main" id="{4253AD1D-386F-AE36-3347-140601DDA805}"/>
              </a:ext>
            </a:extLst>
          </p:cNvPr>
          <p:cNvSpPr/>
          <p:nvPr/>
        </p:nvSpPr>
        <p:spPr>
          <a:xfrm rot="5400000">
            <a:off x="6365531" y="2087171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1" name="Triangolo isoscele 40">
            <a:extLst>
              <a:ext uri="{FF2B5EF4-FFF2-40B4-BE49-F238E27FC236}">
                <a16:creationId xmlns:a16="http://schemas.microsoft.com/office/drawing/2014/main" id="{65BFFFFB-6502-3739-9582-54DBFC6D7955}"/>
              </a:ext>
            </a:extLst>
          </p:cNvPr>
          <p:cNvSpPr/>
          <p:nvPr/>
        </p:nvSpPr>
        <p:spPr>
          <a:xfrm rot="5400000">
            <a:off x="6362657" y="2610498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riangolo isoscele 41">
            <a:extLst>
              <a:ext uri="{FF2B5EF4-FFF2-40B4-BE49-F238E27FC236}">
                <a16:creationId xmlns:a16="http://schemas.microsoft.com/office/drawing/2014/main" id="{C1F1CF91-3BE2-8AF3-54F2-75155F90E67C}"/>
              </a:ext>
            </a:extLst>
          </p:cNvPr>
          <p:cNvSpPr/>
          <p:nvPr/>
        </p:nvSpPr>
        <p:spPr>
          <a:xfrm rot="5400000">
            <a:off x="6368410" y="315108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F800D52-9B55-55AD-D312-3B77A9599CF3}"/>
              </a:ext>
            </a:extLst>
          </p:cNvPr>
          <p:cNvSpPr txBox="1"/>
          <p:nvPr/>
        </p:nvSpPr>
        <p:spPr>
          <a:xfrm>
            <a:off x="6543811" y="2042633"/>
            <a:ext cx="549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b="1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obotica intelligente applicata in ambito Linee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44B86B2-A527-AB72-B4B9-0A18D34FE228}"/>
              </a:ext>
            </a:extLst>
          </p:cNvPr>
          <p:cNvSpPr txBox="1"/>
          <p:nvPr/>
        </p:nvSpPr>
        <p:spPr>
          <a:xfrm>
            <a:off x="6540939" y="2565961"/>
            <a:ext cx="5527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identificazione e descrizione del job to be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(ossia il compito che la tecnologia deve svolgere in una determinata attività)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B209FF4-C546-04A8-1812-CB0421F77403}"/>
              </a:ext>
            </a:extLst>
          </p:cNvPr>
          <p:cNvSpPr txBox="1"/>
          <p:nvPr/>
        </p:nvSpPr>
        <p:spPr>
          <a:xfrm>
            <a:off x="6538063" y="3097926"/>
            <a:ext cx="57336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condivisione dei bisogni emersi dal processo di IDP come input per l'attività di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origination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definizione del perimetro di riferimento per l'applicazione della Robotica Intelligente</a:t>
            </a:r>
          </a:p>
        </p:txBody>
      </p:sp>
      <p:sp>
        <p:nvSpPr>
          <p:cNvPr id="46" name="Triangolo isoscele 45">
            <a:extLst>
              <a:ext uri="{FF2B5EF4-FFF2-40B4-BE49-F238E27FC236}">
                <a16:creationId xmlns:a16="http://schemas.microsoft.com/office/drawing/2014/main" id="{8D5F5C29-2D3C-4EC3-8A58-9D9F038C271C}"/>
              </a:ext>
            </a:extLst>
          </p:cNvPr>
          <p:cNvSpPr/>
          <p:nvPr/>
        </p:nvSpPr>
        <p:spPr>
          <a:xfrm rot="5400000">
            <a:off x="6365531" y="4222422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06C4003-1C4E-5892-D883-43CE19E30681}"/>
              </a:ext>
            </a:extLst>
          </p:cNvPr>
          <p:cNvSpPr txBox="1"/>
          <p:nvPr/>
        </p:nvSpPr>
        <p:spPr>
          <a:xfrm>
            <a:off x="6518477" y="4171297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48" name="Triangolo isoscele 47">
            <a:extLst>
              <a:ext uri="{FF2B5EF4-FFF2-40B4-BE49-F238E27FC236}">
                <a16:creationId xmlns:a16="http://schemas.microsoft.com/office/drawing/2014/main" id="{19C4A87D-3AA8-4313-05E2-250354A3C884}"/>
              </a:ext>
            </a:extLst>
          </p:cNvPr>
          <p:cNvSpPr/>
          <p:nvPr/>
        </p:nvSpPr>
        <p:spPr>
          <a:xfrm rot="5400000">
            <a:off x="6359012" y="3677646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6483CC4-C107-6B74-7A58-456AC0D494CA}"/>
              </a:ext>
            </a:extLst>
          </p:cNvPr>
          <p:cNvSpPr txBox="1"/>
          <p:nvPr/>
        </p:nvSpPr>
        <p:spPr>
          <a:xfrm>
            <a:off x="6528673" y="3625886"/>
            <a:ext cx="5597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job to be </a:t>
            </a:r>
            <a:r>
              <a:rPr lang="it-IT" sz="1100" i="1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individuazione delle criticità attualmente presenti nella esecuzione di quella specifica azione, da cui partire per la successiva descrizione del problema </a:t>
            </a:r>
            <a:endParaRPr lang="it-IT" sz="11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8448B653-768B-6FD1-C425-997BFB782B34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93AD759F-E4D2-7BAC-667E-3986315C3DEA}"/>
              </a:ext>
            </a:extLst>
          </p:cNvPr>
          <p:cNvSpPr/>
          <p:nvPr/>
        </p:nvSpPr>
        <p:spPr>
          <a:xfrm>
            <a:off x="6972295" y="1354958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</p:txBody>
      </p:sp>
      <p:sp>
        <p:nvSpPr>
          <p:cNvPr id="5" name="Segnaposto numero diapositiva 1">
            <a:extLst>
              <a:ext uri="{FF2B5EF4-FFF2-40B4-BE49-F238E27FC236}">
                <a16:creationId xmlns:a16="http://schemas.microsoft.com/office/drawing/2014/main" id="{8B16C460-6C7E-51FA-8CA5-2DB6DC1662D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0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2A37735-7532-C4A3-9E1D-0BD9793524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702" y="4448099"/>
            <a:ext cx="4074667" cy="2304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8205B8-4A73-B7C1-BD3A-E1E2CB5BDB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737" y="4464003"/>
            <a:ext cx="4080762" cy="2304000"/>
          </a:xfrm>
          <a:prstGeom prst="rect">
            <a:avLst/>
          </a:prstGeom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ADCA709A-2E5F-6F25-98B8-2B2EBC4BC575}"/>
              </a:ext>
            </a:extLst>
          </p:cNvPr>
          <p:cNvSpPr/>
          <p:nvPr/>
        </p:nvSpPr>
        <p:spPr>
          <a:xfrm>
            <a:off x="246248" y="1869129"/>
            <a:ext cx="11945752" cy="2241227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EC610B-CC7A-A856-4434-1C7D0E8DBB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859" y="470945"/>
            <a:ext cx="10809287" cy="495213"/>
          </a:xfrm>
        </p:spPr>
        <p:txBody>
          <a:bodyPr/>
          <a:lstStyle/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Definizione del problema</a:t>
            </a:r>
            <a:endParaRPr lang="it-IT" b="0" i="1">
              <a:latin typeface="+mn-lt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C647EF4-0BFA-6777-29CA-6078DD62C52A}"/>
              </a:ext>
            </a:extLst>
          </p:cNvPr>
          <p:cNvCxnSpPr>
            <a:cxnSpLocks/>
            <a:stCxn id="33" idx="0"/>
            <a:endCxn id="33" idx="2"/>
          </p:cNvCxnSpPr>
          <p:nvPr/>
        </p:nvCxnSpPr>
        <p:spPr>
          <a:xfrm>
            <a:off x="6219124" y="1869129"/>
            <a:ext cx="0" cy="224122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353479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CEE4ED70-53E3-6F75-914A-A9AD4B3FBECC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1DDAFEF3-126C-F072-0E8B-E963A808AA8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0" name="Elemento grafico 19" descr="Connessioni con riempimento a tinta unita">
              <a:extLst>
                <a:ext uri="{FF2B5EF4-FFF2-40B4-BE49-F238E27FC236}">
                  <a16:creationId xmlns:a16="http://schemas.microsoft.com/office/drawing/2014/main" id="{36F7C656-CC0C-17A8-7311-26FE4788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BB8A6A6-35B9-8EF8-1835-490741D1C081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</p:txBody>
      </p:sp>
      <p:sp>
        <p:nvSpPr>
          <p:cNvPr id="10" name="Triangolo isoscele 9">
            <a:extLst>
              <a:ext uri="{FF2B5EF4-FFF2-40B4-BE49-F238E27FC236}">
                <a16:creationId xmlns:a16="http://schemas.microsoft.com/office/drawing/2014/main" id="{F50917FE-BB08-F56D-DFED-9ED834AC1F9D}"/>
              </a:ext>
            </a:extLst>
          </p:cNvPr>
          <p:cNvSpPr/>
          <p:nvPr/>
        </p:nvSpPr>
        <p:spPr>
          <a:xfrm rot="5400000">
            <a:off x="347606" y="208759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Triangolo isoscele 10">
            <a:extLst>
              <a:ext uri="{FF2B5EF4-FFF2-40B4-BE49-F238E27FC236}">
                <a16:creationId xmlns:a16="http://schemas.microsoft.com/office/drawing/2014/main" id="{838575D4-C52E-2600-D47F-4B4733AAEAE0}"/>
              </a:ext>
            </a:extLst>
          </p:cNvPr>
          <p:cNvSpPr/>
          <p:nvPr/>
        </p:nvSpPr>
        <p:spPr>
          <a:xfrm rot="5400000">
            <a:off x="344732" y="2610922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riangolo isoscele 11">
            <a:extLst>
              <a:ext uri="{FF2B5EF4-FFF2-40B4-BE49-F238E27FC236}">
                <a16:creationId xmlns:a16="http://schemas.microsoft.com/office/drawing/2014/main" id="{99DD8818-C8FC-4C09-27EF-AF31FA28E36D}"/>
              </a:ext>
            </a:extLst>
          </p:cNvPr>
          <p:cNvSpPr/>
          <p:nvPr/>
        </p:nvSpPr>
        <p:spPr>
          <a:xfrm rot="5400000">
            <a:off x="350485" y="3151509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944C44-6DEC-FC2E-2881-F594603003CC}"/>
              </a:ext>
            </a:extLst>
          </p:cNvPr>
          <p:cNvSpPr txBox="1"/>
          <p:nvPr/>
        </p:nvSpPr>
        <p:spPr>
          <a:xfrm>
            <a:off x="525886" y="2043057"/>
            <a:ext cx="55350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 di manutenzione e monitoraggio cavi marini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BBE3B9-95F3-0F32-575F-E41164E8E773}"/>
              </a:ext>
            </a:extLst>
          </p:cNvPr>
          <p:cNvSpPr txBox="1"/>
          <p:nvPr/>
        </p:nvSpPr>
        <p:spPr>
          <a:xfrm>
            <a:off x="523013" y="2566385"/>
            <a:ext cx="55729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problema da risolvere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E8332D-4DFD-58D4-83B5-49350FC474BA}"/>
              </a:ext>
            </a:extLst>
          </p:cNvPr>
          <p:cNvSpPr txBox="1"/>
          <p:nvPr/>
        </p:nvSpPr>
        <p:spPr>
          <a:xfrm>
            <a:off x="520139" y="3098350"/>
            <a:ext cx="56192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descrizione delle cause relative alle criticità emerse, dei soggetti coinvolti, delle attività impattate e delle modalità con cui queste sono state influenzate</a:t>
            </a:r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2DBED88E-4B8C-FCC4-6FE1-B4CC3DD8CADA}"/>
              </a:ext>
            </a:extLst>
          </p:cNvPr>
          <p:cNvSpPr/>
          <p:nvPr/>
        </p:nvSpPr>
        <p:spPr>
          <a:xfrm rot="5400000">
            <a:off x="347606" y="4222846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A26282E-A735-7978-A718-04E80CD88C27}"/>
              </a:ext>
            </a:extLst>
          </p:cNvPr>
          <p:cNvSpPr txBox="1"/>
          <p:nvPr/>
        </p:nvSpPr>
        <p:spPr>
          <a:xfrm>
            <a:off x="500552" y="4171721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31" name="Triangolo isoscele 30">
            <a:extLst>
              <a:ext uri="{FF2B5EF4-FFF2-40B4-BE49-F238E27FC236}">
                <a16:creationId xmlns:a16="http://schemas.microsoft.com/office/drawing/2014/main" id="{4FF8E42A-9B6D-01AE-5C61-85289D6958B9}"/>
              </a:ext>
            </a:extLst>
          </p:cNvPr>
          <p:cNvSpPr/>
          <p:nvPr/>
        </p:nvSpPr>
        <p:spPr>
          <a:xfrm rot="5400000">
            <a:off x="341087" y="3678070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C39920F-13BA-6FB5-DC05-8C59002C7D98}"/>
              </a:ext>
            </a:extLst>
          </p:cNvPr>
          <p:cNvSpPr txBox="1"/>
          <p:nvPr/>
        </p:nvSpPr>
        <p:spPr>
          <a:xfrm>
            <a:off x="510748" y="3626310"/>
            <a:ext cx="55418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identificazione e descrizione del problema da risolvere, individuando, con il supporto di esperti esterni, le soluzioni di Robotica Intelligente da integrare nel processo</a:t>
            </a:r>
          </a:p>
        </p:txBody>
      </p:sp>
      <p:sp>
        <p:nvSpPr>
          <p:cNvPr id="40" name="Triangolo isoscele 39">
            <a:extLst>
              <a:ext uri="{FF2B5EF4-FFF2-40B4-BE49-F238E27FC236}">
                <a16:creationId xmlns:a16="http://schemas.microsoft.com/office/drawing/2014/main" id="{4253AD1D-386F-AE36-3347-140601DDA805}"/>
              </a:ext>
            </a:extLst>
          </p:cNvPr>
          <p:cNvSpPr/>
          <p:nvPr/>
        </p:nvSpPr>
        <p:spPr>
          <a:xfrm rot="5400000">
            <a:off x="6365531" y="2087171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1" name="Triangolo isoscele 40">
            <a:extLst>
              <a:ext uri="{FF2B5EF4-FFF2-40B4-BE49-F238E27FC236}">
                <a16:creationId xmlns:a16="http://schemas.microsoft.com/office/drawing/2014/main" id="{65BFFFFB-6502-3739-9582-54DBFC6D7955}"/>
              </a:ext>
            </a:extLst>
          </p:cNvPr>
          <p:cNvSpPr/>
          <p:nvPr/>
        </p:nvSpPr>
        <p:spPr>
          <a:xfrm rot="5400000">
            <a:off x="6362657" y="2610498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riangolo isoscele 41">
            <a:extLst>
              <a:ext uri="{FF2B5EF4-FFF2-40B4-BE49-F238E27FC236}">
                <a16:creationId xmlns:a16="http://schemas.microsoft.com/office/drawing/2014/main" id="{C1F1CF91-3BE2-8AF3-54F2-75155F90E67C}"/>
              </a:ext>
            </a:extLst>
          </p:cNvPr>
          <p:cNvSpPr/>
          <p:nvPr/>
        </p:nvSpPr>
        <p:spPr>
          <a:xfrm rot="5400000">
            <a:off x="6368410" y="3151085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F800D52-9B55-55AD-D312-3B77A9599CF3}"/>
              </a:ext>
            </a:extLst>
          </p:cNvPr>
          <p:cNvSpPr txBox="1"/>
          <p:nvPr/>
        </p:nvSpPr>
        <p:spPr>
          <a:xfrm>
            <a:off x="6543811" y="2042633"/>
            <a:ext cx="5490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Focus: </a:t>
            </a:r>
            <a:r>
              <a:rPr lang="it-IT" sz="1100" b="1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obotica intelligente applicata in ambito Linee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44B86B2-A527-AB72-B4B9-0A18D34FE228}"/>
              </a:ext>
            </a:extLst>
          </p:cNvPr>
          <p:cNvSpPr txBox="1"/>
          <p:nvPr/>
        </p:nvSpPr>
        <p:spPr>
          <a:xfrm>
            <a:off x="6540939" y="2565961"/>
            <a:ext cx="5527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Obiettivo: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definizione del problema da risolvere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B209FF4-C546-04A8-1812-CB0421F77403}"/>
              </a:ext>
            </a:extLst>
          </p:cNvPr>
          <p:cNvSpPr txBox="1"/>
          <p:nvPr/>
        </p:nvSpPr>
        <p:spPr>
          <a:xfrm>
            <a:off x="6538063" y="3097926"/>
            <a:ext cx="565393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Attività: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analisi e descrizione delle cause relative alle criticità emerse, dei soggetti coinvolti, delle attività impattate e delle modalità con cui queste sono state influenzate</a:t>
            </a:r>
          </a:p>
        </p:txBody>
      </p:sp>
      <p:sp>
        <p:nvSpPr>
          <p:cNvPr id="46" name="Triangolo isoscele 45">
            <a:extLst>
              <a:ext uri="{FF2B5EF4-FFF2-40B4-BE49-F238E27FC236}">
                <a16:creationId xmlns:a16="http://schemas.microsoft.com/office/drawing/2014/main" id="{8D5F5C29-2D3C-4EC3-8A58-9D9F038C271C}"/>
              </a:ext>
            </a:extLst>
          </p:cNvPr>
          <p:cNvSpPr/>
          <p:nvPr/>
        </p:nvSpPr>
        <p:spPr>
          <a:xfrm rot="5400000">
            <a:off x="6365531" y="4222422"/>
            <a:ext cx="198408" cy="163902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06C4003-1C4E-5892-D883-43CE19E30681}"/>
              </a:ext>
            </a:extLst>
          </p:cNvPr>
          <p:cNvSpPr txBox="1"/>
          <p:nvPr/>
        </p:nvSpPr>
        <p:spPr>
          <a:xfrm>
            <a:off x="6518477" y="4171297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Canvas Utilizzato:</a:t>
            </a:r>
          </a:p>
        </p:txBody>
      </p:sp>
      <p:sp>
        <p:nvSpPr>
          <p:cNvPr id="48" name="Triangolo isoscele 47">
            <a:extLst>
              <a:ext uri="{FF2B5EF4-FFF2-40B4-BE49-F238E27FC236}">
                <a16:creationId xmlns:a16="http://schemas.microsoft.com/office/drawing/2014/main" id="{19C4A87D-3AA8-4313-05E2-250354A3C884}"/>
              </a:ext>
            </a:extLst>
          </p:cNvPr>
          <p:cNvSpPr/>
          <p:nvPr/>
        </p:nvSpPr>
        <p:spPr>
          <a:xfrm rot="5400000">
            <a:off x="6359012" y="3677646"/>
            <a:ext cx="198408" cy="1639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6483CC4-C107-6B74-7A58-456AC0D494CA}"/>
              </a:ext>
            </a:extLst>
          </p:cNvPr>
          <p:cNvSpPr txBox="1"/>
          <p:nvPr/>
        </p:nvSpPr>
        <p:spPr>
          <a:xfrm>
            <a:off x="6528673" y="3625886"/>
            <a:ext cx="55970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</a:t>
            </a:r>
            <a:r>
              <a:rPr lang="it-IT" sz="1100" i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identificazione e descrizione del problema da risolvere, individuando, con il supporto di esperti esterni, le soluzioni di Robotica Intelligente da integrare nel processo</a:t>
            </a:r>
            <a:endParaRPr lang="it-IT" sz="1100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8448B653-768B-6FD1-C425-997BFB782B34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Rettangolo 62">
            <a:extLst>
              <a:ext uri="{FF2B5EF4-FFF2-40B4-BE49-F238E27FC236}">
                <a16:creationId xmlns:a16="http://schemas.microsoft.com/office/drawing/2014/main" id="{93AD759F-E4D2-7BAC-667E-3986315C3DEA}"/>
              </a:ext>
            </a:extLst>
          </p:cNvPr>
          <p:cNvSpPr/>
          <p:nvPr/>
        </p:nvSpPr>
        <p:spPr>
          <a:xfrm>
            <a:off x="6972295" y="1354958"/>
            <a:ext cx="2733514" cy="288147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</p:txBody>
      </p:sp>
      <p:sp>
        <p:nvSpPr>
          <p:cNvPr id="15" name="Segnaposto numero diapositiva 1">
            <a:extLst>
              <a:ext uri="{FF2B5EF4-FFF2-40B4-BE49-F238E27FC236}">
                <a16:creationId xmlns:a16="http://schemas.microsoft.com/office/drawing/2014/main" id="{7EC460A1-7494-07E6-9A91-E5D516BC176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18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88C2A541-5146-A626-8F26-3A2072D7892A}"/>
              </a:ext>
            </a:extLst>
          </p:cNvPr>
          <p:cNvSpPr/>
          <p:nvPr/>
        </p:nvSpPr>
        <p:spPr>
          <a:xfrm>
            <a:off x="246248" y="1869128"/>
            <a:ext cx="11945752" cy="2737389"/>
          </a:xfrm>
          <a:prstGeom prst="rect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Content Placeholder 35">
            <a:extLst>
              <a:ext uri="{FF2B5EF4-FFF2-40B4-BE49-F238E27FC236}">
                <a16:creationId xmlns:a16="http://schemas.microsoft.com/office/drawing/2014/main" id="{A4159676-4013-A1C5-65B3-51674C3FCE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5125" y="209550"/>
            <a:ext cx="10809288" cy="261938"/>
          </a:xfrm>
        </p:spPr>
        <p:txBody>
          <a:bodyPr/>
          <a:lstStyle/>
          <a:p>
            <a:r>
              <a:rPr lang="it-IT" sz="1100">
                <a:latin typeface="+mn-lt"/>
              </a:rPr>
              <a:t>Workshop </a:t>
            </a:r>
            <a:r>
              <a:rPr lang="it-IT" sz="1100" err="1">
                <a:latin typeface="+mn-lt"/>
              </a:rPr>
              <a:t>SmartRobotics</a:t>
            </a:r>
            <a:r>
              <a:rPr lang="it-IT" sz="1100">
                <a:latin typeface="+mn-lt"/>
              </a:rPr>
              <a:t> - </a:t>
            </a:r>
            <a:r>
              <a:rPr lang="it-IT" sz="1100" i="1">
                <a:latin typeface="+mn-lt"/>
              </a:rPr>
              <a:t>Documento di restituzione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669DFD-ECE8-2DC2-8275-3C3AE60A5465}"/>
              </a:ext>
            </a:extLst>
          </p:cNvPr>
          <p:cNvGrpSpPr>
            <a:grpSpLocks noChangeAspect="1"/>
          </p:cNvGrpSpPr>
          <p:nvPr/>
        </p:nvGrpSpPr>
        <p:grpSpPr>
          <a:xfrm>
            <a:off x="358340" y="1227553"/>
            <a:ext cx="540948" cy="540000"/>
            <a:chOff x="6332055" y="4762583"/>
            <a:chExt cx="914400" cy="914400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C4DB417D-DFA8-3BA8-744D-7FCDB67DF69A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Elemento grafico 8" descr="Connessioni con riempimento a tinta unita">
              <a:extLst>
                <a:ext uri="{FF2B5EF4-FFF2-40B4-BE49-F238E27FC236}">
                  <a16:creationId xmlns:a16="http://schemas.microsoft.com/office/drawing/2014/main" id="{C6D07E00-FA04-D085-F1AB-708793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190DE637-6695-F982-DFBE-FDA0EF844079}"/>
              </a:ext>
            </a:extLst>
          </p:cNvPr>
          <p:cNvSpPr/>
          <p:nvPr/>
        </p:nvSpPr>
        <p:spPr>
          <a:xfrm>
            <a:off x="960619" y="1228568"/>
            <a:ext cx="2733514" cy="534368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1</a:t>
            </a:r>
          </a:p>
          <a:p>
            <a:pPr>
              <a:spcAft>
                <a:spcPts val="600"/>
              </a:spcAft>
              <a:defRPr/>
            </a:pPr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Manutenzione e Monitoraggio cavi marini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A112C0-FEA4-FDDD-078A-35CB7E63E8FB}"/>
              </a:ext>
            </a:extLst>
          </p:cNvPr>
          <p:cNvSpPr txBox="1"/>
          <p:nvPr/>
        </p:nvSpPr>
        <p:spPr>
          <a:xfrm>
            <a:off x="274823" y="1852826"/>
            <a:ext cx="5876661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 1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che, in assenza di riferimenti cartografici aggiornati, consenta di geolocalizzare e identificare i cavi sottomarini interrati, per mantenere costantemente aggiornata la mappatura della tratta e, di conseguenza, ottimizzare le attività di monitoraggio e manutenzione.</a:t>
            </a:r>
          </a:p>
          <a:p>
            <a:pPr algn="just"/>
            <a:endParaRPr lang="it-IT" sz="1100" u="sng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 2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 consenta di verificare ed analizzare, attraverso l'acquisizione di dati e immagini, lo stato di integrità dei cavi e dei relativi dispositivi di protezione. L'ambizione è creare un dataset che permetta di integrare l'AI nel processo di monitoraggio e manutenzione dell’asset.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911375D-45B2-0C91-DAB3-99BBF4BD6FDB}"/>
              </a:ext>
            </a:extLst>
          </p:cNvPr>
          <p:cNvSpPr txBox="1"/>
          <p:nvPr/>
        </p:nvSpPr>
        <p:spPr>
          <a:xfrm>
            <a:off x="6388187" y="1855206"/>
            <a:ext cx="561978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u="sng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Caso d’uso</a:t>
            </a:r>
          </a:p>
          <a:p>
            <a:pPr algn="just"/>
            <a:r>
              <a:rPr lang="it-IT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Individuare una soluzione che consenta ai colleghi operativi di valutare in modo oggettivo lo stato di corrosione dei sostegni, a complemento dell'analisi ARIEL. La corrosione dei sostegni può comportare impatti operativi (potenziale fuori servizio), economici (mancata fornitura ai clienti direttamente collegati alla RTN) e di sicurezza per gli operatori in quota. 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E01F0A0-879F-9DE0-0B7E-24162A9616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759" y="4703473"/>
            <a:ext cx="3568247" cy="202191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260791F-3173-A882-66CA-5BE8A31DAA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953" y="4703473"/>
            <a:ext cx="3568247" cy="2021918"/>
          </a:xfrm>
          <a:prstGeom prst="rect">
            <a:avLst/>
          </a:prstGeom>
        </p:spPr>
      </p:pic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696E910E-F6EB-299A-EAA3-0440FE03421B}"/>
              </a:ext>
            </a:extLst>
          </p:cNvPr>
          <p:cNvSpPr txBox="1">
            <a:spLocks/>
          </p:cNvSpPr>
          <p:nvPr/>
        </p:nvSpPr>
        <p:spPr>
          <a:xfrm>
            <a:off x="364859" y="470945"/>
            <a:ext cx="10809287" cy="495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defRPr sz="2400" b="1" i="0" u="none" strike="noStrike" cap="none">
                <a:solidFill>
                  <a:srgbClr val="002060"/>
                </a:solidFill>
                <a:latin typeface="Helvetica Neue" panose="02000403000000020004" pitchFamily="2"/>
                <a:ea typeface="Rubik"/>
                <a:cs typeface="Rubik"/>
                <a:sym typeface="Rubik"/>
              </a:defRPr>
            </a:lvl1pPr>
            <a:lvl2pPr marL="457200" marR="0" lvl="1" indent="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None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●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ubik"/>
              <a:buChar char="○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6550" algn="l" rtl="0" eaLnBrk="1" hangingPunct="1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700"/>
              <a:buFont typeface="Rubik"/>
              <a:buChar char="■"/>
              <a:defRPr sz="17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it-IT">
                <a:latin typeface="+mn-lt"/>
              </a:rPr>
              <a:t>Fasi di lavoro         </a:t>
            </a:r>
            <a:r>
              <a:rPr lang="it-IT" sz="1600" b="0" i="1">
                <a:latin typeface="+mn-lt"/>
              </a:rPr>
              <a:t>Identificazione e definizione di Casi d’Uso</a:t>
            </a:r>
            <a:endParaRPr lang="it-IT" b="0" i="1">
              <a:latin typeface="+mn-lt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23C96D54-C64F-F748-57B8-0192B70A1D67}"/>
              </a:ext>
            </a:extLst>
          </p:cNvPr>
          <p:cNvSpPr>
            <a:spLocks noChangeAspect="1"/>
          </p:cNvSpPr>
          <p:nvPr/>
        </p:nvSpPr>
        <p:spPr>
          <a:xfrm>
            <a:off x="2135313" y="520668"/>
            <a:ext cx="384125" cy="384125"/>
          </a:xfrm>
          <a:prstGeom prst="ellipse">
            <a:avLst/>
          </a:prstGeom>
          <a:solidFill>
            <a:srgbClr val="092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450895D-3143-CFF1-3074-6DD7EB84F1E9}"/>
              </a:ext>
            </a:extLst>
          </p:cNvPr>
          <p:cNvGrpSpPr>
            <a:grpSpLocks noChangeAspect="1"/>
          </p:cNvGrpSpPr>
          <p:nvPr/>
        </p:nvGrpSpPr>
        <p:grpSpPr>
          <a:xfrm>
            <a:off x="6365127" y="1232172"/>
            <a:ext cx="540948" cy="540000"/>
            <a:chOff x="6332055" y="4762583"/>
            <a:chExt cx="914400" cy="914400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205DFF77-2D14-836F-8119-44D2442D9857}"/>
                </a:ext>
              </a:extLst>
            </p:cNvPr>
            <p:cNvSpPr/>
            <p:nvPr/>
          </p:nvSpPr>
          <p:spPr>
            <a:xfrm>
              <a:off x="6332055" y="4762583"/>
              <a:ext cx="914400" cy="914400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6" name="Elemento grafico 15" descr="Connessioni con riempimento a tinta unita">
              <a:extLst>
                <a:ext uri="{FF2B5EF4-FFF2-40B4-BE49-F238E27FC236}">
                  <a16:creationId xmlns:a16="http://schemas.microsoft.com/office/drawing/2014/main" id="{D4AE1894-F95F-561E-177C-945A595D4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35726" y="4874633"/>
              <a:ext cx="707058" cy="707058"/>
            </a:xfrm>
            <a:prstGeom prst="rect">
              <a:avLst/>
            </a:prstGeom>
          </p:spPr>
        </p:pic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3BDE5F58-8B5B-B951-D5D4-5081D9EF2ADE}"/>
              </a:ext>
            </a:extLst>
          </p:cNvPr>
          <p:cNvSpPr/>
          <p:nvPr/>
        </p:nvSpPr>
        <p:spPr>
          <a:xfrm>
            <a:off x="6967406" y="1233187"/>
            <a:ext cx="2733514" cy="534368"/>
          </a:xfrm>
          <a:prstGeom prst="rect">
            <a:avLst/>
          </a:prstGeom>
        </p:spPr>
        <p:txBody>
          <a:bodyPr wrap="square" lIns="72000" tIns="36000" rIns="144000" bIns="36000" anchor="t">
            <a:spAutoFit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it-IT" sz="14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TAVOLO 2</a:t>
            </a:r>
          </a:p>
          <a:p>
            <a:pPr>
              <a:spcAft>
                <a:spcPts val="600"/>
              </a:spcAft>
              <a:defRPr/>
            </a:pPr>
            <a:r>
              <a:rPr lang="it-IT" sz="1100" b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Robotica applicata in Ambito Linee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3972FB6-0599-FABC-CABC-97E6265A8584}"/>
              </a:ext>
            </a:extLst>
          </p:cNvPr>
          <p:cNvCxnSpPr>
            <a:cxnSpLocks/>
          </p:cNvCxnSpPr>
          <p:nvPr/>
        </p:nvCxnSpPr>
        <p:spPr>
          <a:xfrm>
            <a:off x="6219124" y="1869128"/>
            <a:ext cx="0" cy="273738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2FA53F7F-EE21-857F-5174-D8294E4D7A4D}"/>
              </a:ext>
            </a:extLst>
          </p:cNvPr>
          <p:cNvCxnSpPr>
            <a:cxnSpLocks/>
          </p:cNvCxnSpPr>
          <p:nvPr/>
        </p:nvCxnSpPr>
        <p:spPr>
          <a:xfrm>
            <a:off x="6219124" y="4163600"/>
            <a:ext cx="0" cy="2672211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Segnaposto numero diapositiva 1">
            <a:extLst>
              <a:ext uri="{FF2B5EF4-FFF2-40B4-BE49-F238E27FC236}">
                <a16:creationId xmlns:a16="http://schemas.microsoft.com/office/drawing/2014/main" id="{5F7ADA39-33C7-7EEC-5E9F-33685DF0A6D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-114601" y="6593478"/>
            <a:ext cx="479460" cy="374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Helvetica Neue" panose="02000403000000020004" pitchFamily="2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711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lang="it-IT" smtClean="0"/>
              <a:pPr marL="0" marR="0" lvl="0" indent="0" algn="ctr" defTabSz="711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panose="02000403000000020004" pitchFamily="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41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heme/theme1.xml><?xml version="1.0" encoding="utf-8"?>
<a:theme xmlns:a="http://schemas.openxmlformats.org/drawingml/2006/main" name="Gellify">
  <a:themeElements>
    <a:clrScheme name="Gellify">
      <a:dk1>
        <a:srgbClr val="250A32"/>
      </a:dk1>
      <a:lt1>
        <a:srgbClr val="FFFFFF"/>
      </a:lt1>
      <a:dk2>
        <a:srgbClr val="331141"/>
      </a:dk2>
      <a:lt2>
        <a:srgbClr val="FFFEFE"/>
      </a:lt2>
      <a:accent1>
        <a:srgbClr val="723573"/>
      </a:accent1>
      <a:accent2>
        <a:srgbClr val="95448D"/>
      </a:accent2>
      <a:accent3>
        <a:srgbClr val="B171B0"/>
      </a:accent3>
      <a:accent4>
        <a:srgbClr val="D881CF"/>
      </a:accent4>
      <a:accent5>
        <a:srgbClr val="F4E9F4"/>
      </a:accent5>
      <a:accent6>
        <a:srgbClr val="2CFCE7"/>
      </a:accent6>
      <a:hlink>
        <a:srgbClr val="D881CF"/>
      </a:hlink>
      <a:folHlink>
        <a:srgbClr val="95448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llify" id="{B1EE4647-BDC2-0E4A-BCE6-90C83B68A3B9}" vid="{E66484C8-BE31-1E42-A8CE-540A7ECB613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0830240CEC2459249530F6C145457" ma:contentTypeVersion="4" ma:contentTypeDescription="Create a new document." ma:contentTypeScope="" ma:versionID="ab608cc927b07a7b14e1e45c7f71d3e5">
  <xsd:schema xmlns:xsd="http://www.w3.org/2001/XMLSchema" xmlns:xs="http://www.w3.org/2001/XMLSchema" xmlns:p="http://schemas.microsoft.com/office/2006/metadata/properties" xmlns:ns2="42d29dc0-9284-458d-be55-b4ec4006eeb3" targetNamespace="http://schemas.microsoft.com/office/2006/metadata/properties" ma:root="true" ma:fieldsID="da93d6b42b7920fbd672f17eadf28eb4" ns2:_="">
    <xsd:import namespace="42d29dc0-9284-458d-be55-b4ec4006ee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29dc0-9284-458d-be55-b4ec4006ee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7FCA2A-339F-4704-B96E-2C36373D10FF}">
  <ds:schemaRefs>
    <ds:schemaRef ds:uri="1fc39707-5857-4de4-b23b-49fe99529dcd"/>
    <ds:schemaRef ds:uri="b65f21ff-a055-4469-b905-7201753c0ff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7e53765b-892e-4158-b3d4-f34160b61a68"/>
    <ds:schemaRef ds:uri="0c653e6c-f57e-4f69-98b3-d3367008f261"/>
  </ds:schemaRefs>
</ds:datastoreItem>
</file>

<file path=customXml/itemProps2.xml><?xml version="1.0" encoding="utf-8"?>
<ds:datastoreItem xmlns:ds="http://schemas.openxmlformats.org/officeDocument/2006/customXml" ds:itemID="{A7C60CD0-C254-416C-9268-C6E5C26CD0C1}"/>
</file>

<file path=customXml/itemProps3.xml><?xml version="1.0" encoding="utf-8"?>
<ds:datastoreItem xmlns:ds="http://schemas.openxmlformats.org/officeDocument/2006/customXml" ds:itemID="{0A62CD72-87F1-442B-9547-DEF0F029B0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65a070e-ad16-4345-879f-c1de6464f1fb}" enabled="1" method="Standard" siteId="{eccd734e-7022-4709-aba5-a5dd77929e2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1261</Words>
  <Application>Microsoft Office PowerPoint</Application>
  <PresentationFormat>Widescreen</PresentationFormat>
  <Paragraphs>200</Paragraphs>
  <Slides>11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Helvetica Neue</vt:lpstr>
      <vt:lpstr>Open Sans Light</vt:lpstr>
      <vt:lpstr>Calibri</vt:lpstr>
      <vt:lpstr>Rubik</vt:lpstr>
      <vt:lpstr>Work Sans</vt:lpstr>
      <vt:lpstr>Gellify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Micaela Farchi</dc:creator>
  <cp:lastModifiedBy>Casagrande Filippo (Terna)</cp:lastModifiedBy>
  <cp:revision>4</cp:revision>
  <dcterms:modified xsi:type="dcterms:W3CDTF">2024-11-08T15:04:52Z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0x010100AB40830240CEC2459249530F6C145457</vt:lpwstr>
  </property>
  <property fmtid="{D5CDD505-2E9C-101B-9397-08002B2CF9AE}" pid="3" name="MediaServiceImageTags">
    <vt:lpwstr/>
  </property>
  <property fmtid="{D5CDD505-2E9C-101B-9397-08002B2CF9AE}" pid="4" name="MSIP_Label_d65a070e-ad16-4345-879f-c1de6464f1fb_Enabled">
    <vt:lpwstr>true</vt:lpwstr>
  </property>
  <property fmtid="{D5CDD505-2E9C-101B-9397-08002B2CF9AE}" pid="5" name="MSIP_Label_d65a070e-ad16-4345-879f-c1de6464f1fb_SetDate">
    <vt:lpwstr>2023-03-29T09:14:03Z</vt:lpwstr>
  </property>
  <property fmtid="{D5CDD505-2E9C-101B-9397-08002B2CF9AE}" pid="6" name="MSIP_Label_d65a070e-ad16-4345-879f-c1de6464f1fb_Method">
    <vt:lpwstr>Standard</vt:lpwstr>
  </property>
  <property fmtid="{D5CDD505-2E9C-101B-9397-08002B2CF9AE}" pid="7" name="MSIP_Label_d65a070e-ad16-4345-879f-c1de6464f1fb_Name">
    <vt:lpwstr>USO INTERNO - Con etichetta</vt:lpwstr>
  </property>
  <property fmtid="{D5CDD505-2E9C-101B-9397-08002B2CF9AE}" pid="8" name="MSIP_Label_d65a070e-ad16-4345-879f-c1de6464f1fb_SiteId">
    <vt:lpwstr>eccd734e-7022-4709-aba5-a5dd77929e27</vt:lpwstr>
  </property>
  <property fmtid="{D5CDD505-2E9C-101B-9397-08002B2CF9AE}" pid="9" name="MSIP_Label_d65a070e-ad16-4345-879f-c1de6464f1fb_ActionId">
    <vt:lpwstr>7cc3329b-dc62-4c6e-9cb5-1a26f3c2115b</vt:lpwstr>
  </property>
  <property fmtid="{D5CDD505-2E9C-101B-9397-08002B2CF9AE}" pid="10" name="MSIP_Label_d65a070e-ad16-4345-879f-c1de6464f1fb_ContentBits">
    <vt:lpwstr>2</vt:lpwstr>
  </property>
  <property fmtid="{D5CDD505-2E9C-101B-9397-08002B2CF9AE}" pid="11" name="ClassificationContentMarkingFooterLocations">
    <vt:lpwstr>Gellify:3</vt:lpwstr>
  </property>
  <property fmtid="{D5CDD505-2E9C-101B-9397-08002B2CF9AE}" pid="12" name="ClassificationContentMarkingFooterText">
    <vt:lpwstr>ISC - Uso INTERNO / INTERNAL Use</vt:lpwstr>
  </property>
  <property fmtid="{D5CDD505-2E9C-101B-9397-08002B2CF9AE}" pid="13" name="Order">
    <vt:r8>53900</vt:r8>
  </property>
  <property fmtid="{D5CDD505-2E9C-101B-9397-08002B2CF9AE}" pid="14" name="xd_Signature">
    <vt:bool>false</vt:bool>
  </property>
  <property fmtid="{D5CDD505-2E9C-101B-9397-08002B2CF9AE}" pid="15" name="xd_ProgID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